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9144000"/>
  <p:notesSz cx="6858000" cy="9144000"/>
  <p:embeddedFontLst>
    <p:embeddedFont>
      <p:font typeface="Raleway"/>
      <p:regular r:id="rId31"/>
      <p:bold r:id="rId32"/>
      <p:italic r:id="rId33"/>
      <p:boldItalic r:id="rId34"/>
    </p:embeddedFont>
    <p:embeddedFont>
      <p:font typeface="Homemade Apple"/>
      <p:regular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040D3162-C741-47A4-84D2-11299AF9275C}">
  <a:tblStyle styleId="{040D3162-C741-47A4-84D2-11299AF9275C}" styleName="Table_0">
    <a:wholeTbl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Raleway-italic.fntdata"/><Relationship Id="rId10" Type="http://schemas.openxmlformats.org/officeDocument/2006/relationships/slide" Target="slides/slide5.xml"/><Relationship Id="rId32" Type="http://schemas.openxmlformats.org/officeDocument/2006/relationships/font" Target="fonts/Raleway-bold.fntdata"/><Relationship Id="rId13" Type="http://schemas.openxmlformats.org/officeDocument/2006/relationships/slide" Target="slides/slide8.xml"/><Relationship Id="rId35" Type="http://schemas.openxmlformats.org/officeDocument/2006/relationships/font" Target="fonts/HomemadeApple-regular.fntdata"/><Relationship Id="rId12" Type="http://schemas.openxmlformats.org/officeDocument/2006/relationships/slide" Target="slides/slide7.xml"/><Relationship Id="rId34" Type="http://schemas.openxmlformats.org/officeDocument/2006/relationships/font" Target="fonts/Raleway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/>
            </a:lvl1pPr>
            <a:lvl2pPr indent="0" lvl="1" marL="457200" marR="0" rtl="0" algn="l">
              <a:spcBef>
                <a:spcPts val="0"/>
              </a:spcBef>
              <a:buNone/>
              <a:defRPr b="0" i="0" sz="1100" u="none" cap="none" strike="noStrike"/>
            </a:lvl2pPr>
            <a:lvl3pPr indent="0" lvl="2" marL="914400" marR="0" rtl="0" algn="l">
              <a:spcBef>
                <a:spcPts val="0"/>
              </a:spcBef>
              <a:buNone/>
              <a:defRPr b="0" i="0" sz="1100" u="none" cap="none" strike="noStrike"/>
            </a:lvl3pPr>
            <a:lvl4pPr indent="0" lvl="3" marL="1371600" marR="0" rtl="0" algn="l">
              <a:spcBef>
                <a:spcPts val="0"/>
              </a:spcBef>
              <a:buNone/>
              <a:defRPr b="0" i="0" sz="1100" u="none" cap="none" strike="noStrike"/>
            </a:lvl4pPr>
            <a:lvl5pPr indent="0" lvl="4" marL="1828800" marR="0" rtl="0" algn="l">
              <a:spcBef>
                <a:spcPts val="0"/>
              </a:spcBef>
              <a:buNone/>
              <a:defRPr b="0" i="0" sz="1100" u="none" cap="none" strike="noStrike"/>
            </a:lvl5pPr>
            <a:lvl6pPr indent="0" lvl="5" marL="2286000" marR="0" rtl="0" algn="l">
              <a:spcBef>
                <a:spcPts val="0"/>
              </a:spcBef>
              <a:buNone/>
              <a:defRPr b="0" i="0" sz="1100" u="none" cap="none" strike="noStrike"/>
            </a:lvl6pPr>
            <a:lvl7pPr indent="0" lvl="6" marL="2743200" marR="0" rtl="0" algn="l">
              <a:spcBef>
                <a:spcPts val="0"/>
              </a:spcBef>
              <a:buNone/>
              <a:defRPr b="0" i="0" sz="1100" u="none" cap="none" strike="noStrike"/>
            </a:lvl7pPr>
            <a:lvl8pPr indent="0" lvl="7" marL="3200400" marR="0" rtl="0" algn="l">
              <a:spcBef>
                <a:spcPts val="0"/>
              </a:spcBef>
              <a:buNone/>
              <a:defRPr b="0" i="0" sz="1100" u="none" cap="none" strike="noStrike"/>
            </a:lvl8pPr>
            <a:lvl9pPr indent="0" lvl="8" marL="3657600" marR="0" rtl="0" algn="l">
              <a:spcBef>
                <a:spcPts val="0"/>
              </a:spcBef>
              <a:buNone/>
              <a:defRPr b="0" i="0" sz="11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- purp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4190775"/>
            <a:ext cx="5656798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4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3990000"/>
          </a:xfrm>
          <a:prstGeom prst="rect">
            <a:avLst/>
          </a:prstGeom>
          <a:solidFill>
            <a:srgbClr val="20124D">
              <a:alpha val="21176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 - cold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1C4587">
              <a:alpha val="35294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7" name="Shape 47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 - ho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4C1130">
              <a:alpha val="17647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50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1" name="Shape 51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 - purpl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20124D">
              <a:alpha val="21176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5" name="Shape 55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 - cold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 - cold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1C4587">
              <a:alpha val="35294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Shape 59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1115100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3658942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3" type="body"/>
          </p:nvPr>
        </p:nvSpPr>
        <p:spPr>
          <a:xfrm>
            <a:off x="6202782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3" name="Shape 63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 - ho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6295100"/>
            <a:ext cx="9144000" cy="562800"/>
          </a:xfrm>
          <a:prstGeom prst="rect">
            <a:avLst/>
          </a:prstGeom>
          <a:solidFill>
            <a:srgbClr val="4C1130">
              <a:alpha val="17647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 txBox="1"/>
          <p:nvPr>
            <p:ph type="title"/>
          </p:nvPr>
        </p:nvSpPr>
        <p:spPr>
          <a:xfrm>
            <a:off x="0" y="6247250"/>
            <a:ext cx="91440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- ho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ctrTitle"/>
          </p:nvPr>
        </p:nvSpPr>
        <p:spPr>
          <a:xfrm>
            <a:off x="685800" y="4190775"/>
            <a:ext cx="5656798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4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" name="Shape 69"/>
          <p:cNvSpPr/>
          <p:nvPr/>
        </p:nvSpPr>
        <p:spPr>
          <a:xfrm>
            <a:off x="0" y="0"/>
            <a:ext cx="9144000" cy="3990000"/>
          </a:xfrm>
          <a:prstGeom prst="rect">
            <a:avLst/>
          </a:prstGeom>
          <a:solidFill>
            <a:srgbClr val="4C1130">
              <a:alpha val="17647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- cold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ctrTitle"/>
          </p:nvPr>
        </p:nvSpPr>
        <p:spPr>
          <a:xfrm>
            <a:off x="685800" y="4190775"/>
            <a:ext cx="5656798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4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6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2" name="Shape 72"/>
          <p:cNvSpPr/>
          <p:nvPr/>
        </p:nvSpPr>
        <p:spPr>
          <a:xfrm>
            <a:off x="0" y="0"/>
            <a:ext cx="9144000" cy="3990000"/>
          </a:xfrm>
          <a:prstGeom prst="rect">
            <a:avLst/>
          </a:prstGeom>
          <a:solidFill>
            <a:srgbClr val="1C4587">
              <a:alpha val="35294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 - ho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9144000" cy="1728299"/>
          </a:xfrm>
          <a:prstGeom prst="rect">
            <a:avLst/>
          </a:prstGeom>
          <a:solidFill>
            <a:srgbClr val="4C1130">
              <a:alpha val="17647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/>
          <p:nvPr>
            <p:ph type="ctrTitle"/>
          </p:nvPr>
        </p:nvSpPr>
        <p:spPr>
          <a:xfrm>
            <a:off x="685800" y="1196725"/>
            <a:ext cx="5878798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3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" type="subTitle"/>
          </p:nvPr>
        </p:nvSpPr>
        <p:spPr>
          <a:xfrm>
            <a:off x="685800" y="2719946"/>
            <a:ext cx="5878798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omemade Apple"/>
              <a:buNone/>
              <a:defRPr b="0" i="0" sz="1800" u="none" cap="none" strike="noStrike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 - cold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0"/>
            <a:ext cx="9144000" cy="1728299"/>
          </a:xfrm>
          <a:prstGeom prst="rect">
            <a:avLst/>
          </a:prstGeom>
          <a:solidFill>
            <a:srgbClr val="1C4587">
              <a:alpha val="35294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Shape 79"/>
          <p:cNvSpPr txBox="1"/>
          <p:nvPr>
            <p:ph type="ctrTitle"/>
          </p:nvPr>
        </p:nvSpPr>
        <p:spPr>
          <a:xfrm>
            <a:off x="685800" y="1196725"/>
            <a:ext cx="5878798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3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" type="subTitle"/>
          </p:nvPr>
        </p:nvSpPr>
        <p:spPr>
          <a:xfrm>
            <a:off x="685800" y="2719946"/>
            <a:ext cx="5878798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omemade Apple"/>
              <a:buNone/>
              <a:defRPr b="0" i="0" sz="1800" u="none" cap="none" strike="noStrike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2 columns - cold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1C4587">
              <a:alpha val="35294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1115099" y="1676400"/>
            <a:ext cx="3355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143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2" type="body"/>
          </p:nvPr>
        </p:nvSpPr>
        <p:spPr>
          <a:xfrm>
            <a:off x="4673042" y="1676400"/>
            <a:ext cx="3355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143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6" name="Shape 16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- purpl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3890100" y="0"/>
            <a:ext cx="1363800" cy="2655899"/>
          </a:xfrm>
          <a:prstGeom prst="rect">
            <a:avLst/>
          </a:prstGeom>
          <a:solidFill>
            <a:srgbClr val="20124D">
              <a:alpha val="21176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1524450" y="2882400"/>
            <a:ext cx="6095098" cy="109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omemade Apple"/>
              <a:buChar char="▹"/>
              <a:defRPr b="0" i="0" sz="24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indent="11430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omemade Apple"/>
              <a:buChar char="▸"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  <p:sp>
        <p:nvSpPr>
          <p:cNvPr id="84" name="Shape 84"/>
          <p:cNvSpPr/>
          <p:nvPr/>
        </p:nvSpPr>
        <p:spPr>
          <a:xfrm>
            <a:off x="4335076" y="1756127"/>
            <a:ext cx="473836" cy="568622"/>
          </a:xfrm>
          <a:custGeom>
            <a:pathLst>
              <a:path extrusionOk="0" h="120000" w="120000">
                <a:moveTo>
                  <a:pt x="86216" y="6"/>
                </a:moveTo>
                <a:lnTo>
                  <a:pt x="85290" y="158"/>
                </a:lnTo>
                <a:lnTo>
                  <a:pt x="84736" y="467"/>
                </a:lnTo>
                <a:lnTo>
                  <a:pt x="84182" y="1081"/>
                </a:lnTo>
                <a:lnTo>
                  <a:pt x="81785" y="4621"/>
                </a:lnTo>
                <a:lnTo>
                  <a:pt x="80677" y="6315"/>
                </a:lnTo>
                <a:lnTo>
                  <a:pt x="79941" y="8313"/>
                </a:lnTo>
                <a:lnTo>
                  <a:pt x="79752" y="8775"/>
                </a:lnTo>
                <a:lnTo>
                  <a:pt x="79941" y="9236"/>
                </a:lnTo>
                <a:lnTo>
                  <a:pt x="80305" y="9698"/>
                </a:lnTo>
                <a:lnTo>
                  <a:pt x="80677" y="10007"/>
                </a:lnTo>
                <a:lnTo>
                  <a:pt x="81231" y="10159"/>
                </a:lnTo>
                <a:lnTo>
                  <a:pt x="81967" y="10311"/>
                </a:lnTo>
                <a:lnTo>
                  <a:pt x="82521" y="10159"/>
                </a:lnTo>
                <a:lnTo>
                  <a:pt x="83075" y="9849"/>
                </a:lnTo>
                <a:lnTo>
                  <a:pt x="84554" y="8313"/>
                </a:lnTo>
                <a:lnTo>
                  <a:pt x="85662" y="6619"/>
                </a:lnTo>
                <a:lnTo>
                  <a:pt x="87323" y="4621"/>
                </a:lnTo>
                <a:lnTo>
                  <a:pt x="87877" y="4311"/>
                </a:lnTo>
                <a:lnTo>
                  <a:pt x="88431" y="3850"/>
                </a:lnTo>
                <a:lnTo>
                  <a:pt x="88803" y="2927"/>
                </a:lnTo>
                <a:lnTo>
                  <a:pt x="88985" y="2162"/>
                </a:lnTo>
                <a:lnTo>
                  <a:pt x="88803" y="1390"/>
                </a:lnTo>
                <a:lnTo>
                  <a:pt x="88431" y="777"/>
                </a:lnTo>
                <a:lnTo>
                  <a:pt x="87877" y="316"/>
                </a:lnTo>
                <a:lnTo>
                  <a:pt x="87141" y="158"/>
                </a:lnTo>
                <a:lnTo>
                  <a:pt x="86952" y="6"/>
                </a:lnTo>
                <a:close/>
                <a:moveTo>
                  <a:pt x="28989" y="1081"/>
                </a:moveTo>
                <a:lnTo>
                  <a:pt x="28435" y="1239"/>
                </a:lnTo>
                <a:lnTo>
                  <a:pt x="28063" y="1542"/>
                </a:lnTo>
                <a:lnTo>
                  <a:pt x="27699" y="2004"/>
                </a:lnTo>
                <a:lnTo>
                  <a:pt x="27699" y="2465"/>
                </a:lnTo>
                <a:lnTo>
                  <a:pt x="27699" y="2927"/>
                </a:lnTo>
                <a:lnTo>
                  <a:pt x="28063" y="4008"/>
                </a:lnTo>
                <a:lnTo>
                  <a:pt x="28617" y="5082"/>
                </a:lnTo>
                <a:lnTo>
                  <a:pt x="29914" y="7080"/>
                </a:lnTo>
                <a:lnTo>
                  <a:pt x="31204" y="9236"/>
                </a:lnTo>
                <a:lnTo>
                  <a:pt x="32312" y="11392"/>
                </a:lnTo>
                <a:lnTo>
                  <a:pt x="32865" y="12157"/>
                </a:lnTo>
                <a:lnTo>
                  <a:pt x="33601" y="12618"/>
                </a:lnTo>
                <a:lnTo>
                  <a:pt x="34345" y="12776"/>
                </a:lnTo>
                <a:lnTo>
                  <a:pt x="35081" y="12618"/>
                </a:lnTo>
                <a:lnTo>
                  <a:pt x="35817" y="12467"/>
                </a:lnTo>
                <a:lnTo>
                  <a:pt x="36370" y="12005"/>
                </a:lnTo>
                <a:lnTo>
                  <a:pt x="36742" y="11234"/>
                </a:lnTo>
                <a:lnTo>
                  <a:pt x="36742" y="10469"/>
                </a:lnTo>
                <a:lnTo>
                  <a:pt x="36370" y="9236"/>
                </a:lnTo>
                <a:lnTo>
                  <a:pt x="35635" y="8003"/>
                </a:lnTo>
                <a:lnTo>
                  <a:pt x="34155" y="5696"/>
                </a:lnTo>
                <a:lnTo>
                  <a:pt x="32494" y="3388"/>
                </a:lnTo>
                <a:lnTo>
                  <a:pt x="31576" y="2465"/>
                </a:lnTo>
                <a:lnTo>
                  <a:pt x="30650" y="1542"/>
                </a:lnTo>
                <a:lnTo>
                  <a:pt x="30096" y="1239"/>
                </a:lnTo>
                <a:lnTo>
                  <a:pt x="29542" y="1081"/>
                </a:lnTo>
                <a:close/>
                <a:moveTo>
                  <a:pt x="117230" y="27848"/>
                </a:moveTo>
                <a:lnTo>
                  <a:pt x="116676" y="28000"/>
                </a:lnTo>
                <a:lnTo>
                  <a:pt x="116123" y="28158"/>
                </a:lnTo>
                <a:lnTo>
                  <a:pt x="114825" y="28771"/>
                </a:lnTo>
                <a:lnTo>
                  <a:pt x="113353" y="29081"/>
                </a:lnTo>
                <a:lnTo>
                  <a:pt x="110395" y="29694"/>
                </a:lnTo>
                <a:lnTo>
                  <a:pt x="108923" y="30004"/>
                </a:lnTo>
                <a:lnTo>
                  <a:pt x="107443" y="30466"/>
                </a:lnTo>
                <a:lnTo>
                  <a:pt x="106336" y="31079"/>
                </a:lnTo>
                <a:lnTo>
                  <a:pt x="105228" y="32002"/>
                </a:lnTo>
                <a:lnTo>
                  <a:pt x="104864" y="32464"/>
                </a:lnTo>
                <a:lnTo>
                  <a:pt x="104864" y="33077"/>
                </a:lnTo>
                <a:lnTo>
                  <a:pt x="105046" y="33696"/>
                </a:lnTo>
                <a:lnTo>
                  <a:pt x="105418" y="33848"/>
                </a:lnTo>
                <a:lnTo>
                  <a:pt x="105782" y="33848"/>
                </a:lnTo>
                <a:lnTo>
                  <a:pt x="107261" y="34000"/>
                </a:lnTo>
                <a:lnTo>
                  <a:pt x="108923" y="34000"/>
                </a:lnTo>
                <a:lnTo>
                  <a:pt x="110766" y="33848"/>
                </a:lnTo>
                <a:lnTo>
                  <a:pt x="112428" y="33696"/>
                </a:lnTo>
                <a:lnTo>
                  <a:pt x="114089" y="33235"/>
                </a:lnTo>
                <a:lnTo>
                  <a:pt x="115751" y="32925"/>
                </a:lnTo>
                <a:lnTo>
                  <a:pt x="117230" y="32312"/>
                </a:lnTo>
                <a:lnTo>
                  <a:pt x="118702" y="31850"/>
                </a:lnTo>
                <a:lnTo>
                  <a:pt x="119256" y="31541"/>
                </a:lnTo>
                <a:lnTo>
                  <a:pt x="119628" y="31231"/>
                </a:lnTo>
                <a:lnTo>
                  <a:pt x="120000" y="30466"/>
                </a:lnTo>
                <a:lnTo>
                  <a:pt x="119810" y="29694"/>
                </a:lnTo>
                <a:lnTo>
                  <a:pt x="119628" y="28923"/>
                </a:lnTo>
                <a:lnTo>
                  <a:pt x="118892" y="28310"/>
                </a:lnTo>
                <a:lnTo>
                  <a:pt x="118148" y="28000"/>
                </a:lnTo>
                <a:lnTo>
                  <a:pt x="117230" y="27848"/>
                </a:lnTo>
                <a:close/>
                <a:moveTo>
                  <a:pt x="2405" y="29694"/>
                </a:moveTo>
                <a:lnTo>
                  <a:pt x="1669" y="29846"/>
                </a:lnTo>
                <a:lnTo>
                  <a:pt x="925" y="30004"/>
                </a:lnTo>
                <a:lnTo>
                  <a:pt x="189" y="30308"/>
                </a:lnTo>
                <a:lnTo>
                  <a:pt x="7" y="30769"/>
                </a:lnTo>
                <a:lnTo>
                  <a:pt x="7" y="31389"/>
                </a:lnTo>
                <a:lnTo>
                  <a:pt x="371" y="31850"/>
                </a:lnTo>
                <a:lnTo>
                  <a:pt x="1479" y="32773"/>
                </a:lnTo>
                <a:lnTo>
                  <a:pt x="2958" y="33538"/>
                </a:lnTo>
                <a:lnTo>
                  <a:pt x="5910" y="34923"/>
                </a:lnTo>
                <a:lnTo>
                  <a:pt x="8868" y="36307"/>
                </a:lnTo>
                <a:lnTo>
                  <a:pt x="10530" y="36927"/>
                </a:lnTo>
                <a:lnTo>
                  <a:pt x="12002" y="37540"/>
                </a:lnTo>
                <a:lnTo>
                  <a:pt x="12556" y="37692"/>
                </a:lnTo>
                <a:lnTo>
                  <a:pt x="13663" y="37692"/>
                </a:lnTo>
                <a:lnTo>
                  <a:pt x="14035" y="37540"/>
                </a:lnTo>
                <a:lnTo>
                  <a:pt x="14589" y="36927"/>
                </a:lnTo>
                <a:lnTo>
                  <a:pt x="14961" y="36307"/>
                </a:lnTo>
                <a:lnTo>
                  <a:pt x="15143" y="35542"/>
                </a:lnTo>
                <a:lnTo>
                  <a:pt x="14961" y="34619"/>
                </a:lnTo>
                <a:lnTo>
                  <a:pt x="14407" y="34000"/>
                </a:lnTo>
                <a:lnTo>
                  <a:pt x="13853" y="33696"/>
                </a:lnTo>
                <a:lnTo>
                  <a:pt x="13481" y="33538"/>
                </a:lnTo>
                <a:lnTo>
                  <a:pt x="12002" y="32925"/>
                </a:lnTo>
                <a:lnTo>
                  <a:pt x="10530" y="32312"/>
                </a:lnTo>
                <a:lnTo>
                  <a:pt x="7389" y="30927"/>
                </a:lnTo>
                <a:lnTo>
                  <a:pt x="5728" y="30308"/>
                </a:lnTo>
                <a:lnTo>
                  <a:pt x="4066" y="29846"/>
                </a:lnTo>
                <a:lnTo>
                  <a:pt x="2405" y="29694"/>
                </a:lnTo>
                <a:close/>
                <a:moveTo>
                  <a:pt x="66831" y="43850"/>
                </a:moveTo>
                <a:lnTo>
                  <a:pt x="66278" y="44153"/>
                </a:lnTo>
                <a:lnTo>
                  <a:pt x="65724" y="44615"/>
                </a:lnTo>
                <a:lnTo>
                  <a:pt x="64988" y="45847"/>
                </a:lnTo>
                <a:lnTo>
                  <a:pt x="64244" y="47384"/>
                </a:lnTo>
                <a:lnTo>
                  <a:pt x="63880" y="48926"/>
                </a:lnTo>
                <a:lnTo>
                  <a:pt x="63690" y="50311"/>
                </a:lnTo>
                <a:lnTo>
                  <a:pt x="63690" y="51386"/>
                </a:lnTo>
                <a:lnTo>
                  <a:pt x="63137" y="51695"/>
                </a:lnTo>
                <a:lnTo>
                  <a:pt x="62219" y="51999"/>
                </a:lnTo>
                <a:lnTo>
                  <a:pt x="61293" y="52157"/>
                </a:lnTo>
                <a:lnTo>
                  <a:pt x="60557" y="51999"/>
                </a:lnTo>
                <a:lnTo>
                  <a:pt x="60003" y="51847"/>
                </a:lnTo>
                <a:lnTo>
                  <a:pt x="60557" y="51076"/>
                </a:lnTo>
                <a:lnTo>
                  <a:pt x="61111" y="50153"/>
                </a:lnTo>
                <a:lnTo>
                  <a:pt x="61475" y="49388"/>
                </a:lnTo>
                <a:lnTo>
                  <a:pt x="61475" y="48465"/>
                </a:lnTo>
                <a:lnTo>
                  <a:pt x="61475" y="47542"/>
                </a:lnTo>
                <a:lnTo>
                  <a:pt x="61111" y="46770"/>
                </a:lnTo>
                <a:lnTo>
                  <a:pt x="60367" y="45847"/>
                </a:lnTo>
                <a:lnTo>
                  <a:pt x="59449" y="45076"/>
                </a:lnTo>
                <a:lnTo>
                  <a:pt x="58896" y="44773"/>
                </a:lnTo>
                <a:lnTo>
                  <a:pt x="57788" y="44773"/>
                </a:lnTo>
                <a:lnTo>
                  <a:pt x="57234" y="45076"/>
                </a:lnTo>
                <a:lnTo>
                  <a:pt x="56491" y="45847"/>
                </a:lnTo>
                <a:lnTo>
                  <a:pt x="55937" y="46619"/>
                </a:lnTo>
                <a:lnTo>
                  <a:pt x="55573" y="47384"/>
                </a:lnTo>
                <a:lnTo>
                  <a:pt x="55383" y="48307"/>
                </a:lnTo>
                <a:lnTo>
                  <a:pt x="55383" y="49230"/>
                </a:lnTo>
                <a:lnTo>
                  <a:pt x="55383" y="50001"/>
                </a:lnTo>
                <a:lnTo>
                  <a:pt x="55573" y="50924"/>
                </a:lnTo>
                <a:lnTo>
                  <a:pt x="55937" y="51695"/>
                </a:lnTo>
                <a:lnTo>
                  <a:pt x="54465" y="52460"/>
                </a:lnTo>
                <a:lnTo>
                  <a:pt x="53721" y="52618"/>
                </a:lnTo>
                <a:lnTo>
                  <a:pt x="52986" y="52770"/>
                </a:lnTo>
                <a:lnTo>
                  <a:pt x="52432" y="52922"/>
                </a:lnTo>
                <a:lnTo>
                  <a:pt x="51696" y="52770"/>
                </a:lnTo>
                <a:lnTo>
                  <a:pt x="50770" y="52460"/>
                </a:lnTo>
                <a:lnTo>
                  <a:pt x="49845" y="51847"/>
                </a:lnTo>
                <a:lnTo>
                  <a:pt x="49291" y="50924"/>
                </a:lnTo>
                <a:lnTo>
                  <a:pt x="48927" y="50001"/>
                </a:lnTo>
                <a:lnTo>
                  <a:pt x="48927" y="48926"/>
                </a:lnTo>
                <a:lnTo>
                  <a:pt x="49291" y="47694"/>
                </a:lnTo>
                <a:lnTo>
                  <a:pt x="49291" y="47542"/>
                </a:lnTo>
                <a:lnTo>
                  <a:pt x="49109" y="47542"/>
                </a:lnTo>
                <a:lnTo>
                  <a:pt x="48927" y="47384"/>
                </a:lnTo>
                <a:lnTo>
                  <a:pt x="48737" y="47542"/>
                </a:lnTo>
                <a:lnTo>
                  <a:pt x="48001" y="48155"/>
                </a:lnTo>
                <a:lnTo>
                  <a:pt x="47447" y="48926"/>
                </a:lnTo>
                <a:lnTo>
                  <a:pt x="47265" y="49540"/>
                </a:lnTo>
                <a:lnTo>
                  <a:pt x="47083" y="50311"/>
                </a:lnTo>
                <a:lnTo>
                  <a:pt x="47083" y="50924"/>
                </a:lnTo>
                <a:lnTo>
                  <a:pt x="47083" y="51695"/>
                </a:lnTo>
                <a:lnTo>
                  <a:pt x="47447" y="52309"/>
                </a:lnTo>
                <a:lnTo>
                  <a:pt x="47819" y="52922"/>
                </a:lnTo>
                <a:lnTo>
                  <a:pt x="48373" y="53541"/>
                </a:lnTo>
                <a:lnTo>
                  <a:pt x="48927" y="54003"/>
                </a:lnTo>
                <a:lnTo>
                  <a:pt x="49663" y="54464"/>
                </a:lnTo>
                <a:lnTo>
                  <a:pt x="50398" y="54768"/>
                </a:lnTo>
                <a:lnTo>
                  <a:pt x="51324" y="55078"/>
                </a:lnTo>
                <a:lnTo>
                  <a:pt x="52060" y="55229"/>
                </a:lnTo>
                <a:lnTo>
                  <a:pt x="53168" y="55229"/>
                </a:lnTo>
                <a:lnTo>
                  <a:pt x="54093" y="55078"/>
                </a:lnTo>
                <a:lnTo>
                  <a:pt x="55755" y="54464"/>
                </a:lnTo>
                <a:lnTo>
                  <a:pt x="57598" y="53693"/>
                </a:lnTo>
                <a:lnTo>
                  <a:pt x="58342" y="54155"/>
                </a:lnTo>
                <a:lnTo>
                  <a:pt x="59449" y="54616"/>
                </a:lnTo>
                <a:lnTo>
                  <a:pt x="60557" y="54768"/>
                </a:lnTo>
                <a:lnTo>
                  <a:pt x="61665" y="54926"/>
                </a:lnTo>
                <a:lnTo>
                  <a:pt x="62401" y="54926"/>
                </a:lnTo>
                <a:lnTo>
                  <a:pt x="63326" y="54768"/>
                </a:lnTo>
                <a:lnTo>
                  <a:pt x="64988" y="54155"/>
                </a:lnTo>
                <a:lnTo>
                  <a:pt x="65542" y="54768"/>
                </a:lnTo>
                <a:lnTo>
                  <a:pt x="66278" y="55229"/>
                </a:lnTo>
                <a:lnTo>
                  <a:pt x="67013" y="55691"/>
                </a:lnTo>
                <a:lnTo>
                  <a:pt x="67757" y="56001"/>
                </a:lnTo>
                <a:lnTo>
                  <a:pt x="69601" y="56311"/>
                </a:lnTo>
                <a:lnTo>
                  <a:pt x="71444" y="56462"/>
                </a:lnTo>
                <a:lnTo>
                  <a:pt x="73295" y="56152"/>
                </a:lnTo>
                <a:lnTo>
                  <a:pt x="74957" y="55691"/>
                </a:lnTo>
                <a:lnTo>
                  <a:pt x="75693" y="55229"/>
                </a:lnTo>
                <a:lnTo>
                  <a:pt x="76429" y="54768"/>
                </a:lnTo>
                <a:lnTo>
                  <a:pt x="77172" y="54155"/>
                </a:lnTo>
                <a:lnTo>
                  <a:pt x="77908" y="53541"/>
                </a:lnTo>
                <a:lnTo>
                  <a:pt x="78090" y="53080"/>
                </a:lnTo>
                <a:lnTo>
                  <a:pt x="78090" y="52770"/>
                </a:lnTo>
                <a:lnTo>
                  <a:pt x="77908" y="52460"/>
                </a:lnTo>
                <a:lnTo>
                  <a:pt x="77726" y="52157"/>
                </a:lnTo>
                <a:lnTo>
                  <a:pt x="77172" y="51999"/>
                </a:lnTo>
                <a:lnTo>
                  <a:pt x="76800" y="51847"/>
                </a:lnTo>
                <a:lnTo>
                  <a:pt x="75875" y="51847"/>
                </a:lnTo>
                <a:lnTo>
                  <a:pt x="74213" y="52618"/>
                </a:lnTo>
                <a:lnTo>
                  <a:pt x="72552" y="53232"/>
                </a:lnTo>
                <a:lnTo>
                  <a:pt x="71634" y="53383"/>
                </a:lnTo>
                <a:lnTo>
                  <a:pt x="70890" y="53541"/>
                </a:lnTo>
                <a:lnTo>
                  <a:pt x="69972" y="53541"/>
                </a:lnTo>
                <a:lnTo>
                  <a:pt x="69047" y="53232"/>
                </a:lnTo>
                <a:lnTo>
                  <a:pt x="68311" y="52770"/>
                </a:lnTo>
                <a:lnTo>
                  <a:pt x="67757" y="52309"/>
                </a:lnTo>
                <a:lnTo>
                  <a:pt x="68675" y="51386"/>
                </a:lnTo>
                <a:lnTo>
                  <a:pt x="69418" y="50463"/>
                </a:lnTo>
                <a:lnTo>
                  <a:pt x="70154" y="49540"/>
                </a:lnTo>
                <a:lnTo>
                  <a:pt x="70526" y="48465"/>
                </a:lnTo>
                <a:lnTo>
                  <a:pt x="70708" y="47384"/>
                </a:lnTo>
                <a:lnTo>
                  <a:pt x="70526" y="46461"/>
                </a:lnTo>
                <a:lnTo>
                  <a:pt x="70154" y="45538"/>
                </a:lnTo>
                <a:lnTo>
                  <a:pt x="69418" y="44615"/>
                </a:lnTo>
                <a:lnTo>
                  <a:pt x="68675" y="44153"/>
                </a:lnTo>
                <a:lnTo>
                  <a:pt x="67939" y="43850"/>
                </a:lnTo>
                <a:close/>
                <a:moveTo>
                  <a:pt x="14771" y="61387"/>
                </a:moveTo>
                <a:lnTo>
                  <a:pt x="13663" y="61691"/>
                </a:lnTo>
                <a:lnTo>
                  <a:pt x="12002" y="62310"/>
                </a:lnTo>
                <a:lnTo>
                  <a:pt x="10340" y="63233"/>
                </a:lnTo>
                <a:lnTo>
                  <a:pt x="7017" y="65079"/>
                </a:lnTo>
                <a:lnTo>
                  <a:pt x="5356" y="65844"/>
                </a:lnTo>
                <a:lnTo>
                  <a:pt x="4438" y="66464"/>
                </a:lnTo>
                <a:lnTo>
                  <a:pt x="3512" y="67077"/>
                </a:lnTo>
                <a:lnTo>
                  <a:pt x="2776" y="67690"/>
                </a:lnTo>
                <a:lnTo>
                  <a:pt x="2405" y="68462"/>
                </a:lnTo>
                <a:lnTo>
                  <a:pt x="2405" y="68771"/>
                </a:lnTo>
                <a:lnTo>
                  <a:pt x="2587" y="69075"/>
                </a:lnTo>
                <a:lnTo>
                  <a:pt x="2776" y="69536"/>
                </a:lnTo>
                <a:lnTo>
                  <a:pt x="3330" y="69846"/>
                </a:lnTo>
                <a:lnTo>
                  <a:pt x="4066" y="70156"/>
                </a:lnTo>
                <a:lnTo>
                  <a:pt x="4802" y="70156"/>
                </a:lnTo>
                <a:lnTo>
                  <a:pt x="5728" y="69998"/>
                </a:lnTo>
                <a:lnTo>
                  <a:pt x="6653" y="69846"/>
                </a:lnTo>
                <a:lnTo>
                  <a:pt x="8497" y="69075"/>
                </a:lnTo>
                <a:lnTo>
                  <a:pt x="9976" y="68462"/>
                </a:lnTo>
                <a:lnTo>
                  <a:pt x="13109" y="67077"/>
                </a:lnTo>
                <a:lnTo>
                  <a:pt x="14771" y="66306"/>
                </a:lnTo>
                <a:lnTo>
                  <a:pt x="16250" y="65383"/>
                </a:lnTo>
                <a:lnTo>
                  <a:pt x="17176" y="64770"/>
                </a:lnTo>
                <a:lnTo>
                  <a:pt x="17540" y="63998"/>
                </a:lnTo>
                <a:lnTo>
                  <a:pt x="17540" y="63233"/>
                </a:lnTo>
                <a:lnTo>
                  <a:pt x="17176" y="62462"/>
                </a:lnTo>
                <a:lnTo>
                  <a:pt x="16622" y="61849"/>
                </a:lnTo>
                <a:lnTo>
                  <a:pt x="15697" y="61539"/>
                </a:lnTo>
                <a:lnTo>
                  <a:pt x="14771" y="61387"/>
                </a:lnTo>
                <a:close/>
                <a:moveTo>
                  <a:pt x="106707" y="63385"/>
                </a:moveTo>
                <a:lnTo>
                  <a:pt x="105418" y="63537"/>
                </a:lnTo>
                <a:lnTo>
                  <a:pt x="105046" y="63695"/>
                </a:lnTo>
                <a:lnTo>
                  <a:pt x="104674" y="63998"/>
                </a:lnTo>
                <a:lnTo>
                  <a:pt x="104492" y="64308"/>
                </a:lnTo>
                <a:lnTo>
                  <a:pt x="104310" y="64618"/>
                </a:lnTo>
                <a:lnTo>
                  <a:pt x="104492" y="65231"/>
                </a:lnTo>
                <a:lnTo>
                  <a:pt x="104674" y="65541"/>
                </a:lnTo>
                <a:lnTo>
                  <a:pt x="105046" y="65844"/>
                </a:lnTo>
                <a:lnTo>
                  <a:pt x="107261" y="66925"/>
                </a:lnTo>
                <a:lnTo>
                  <a:pt x="109659" y="68000"/>
                </a:lnTo>
                <a:lnTo>
                  <a:pt x="110948" y="68771"/>
                </a:lnTo>
                <a:lnTo>
                  <a:pt x="112428" y="69385"/>
                </a:lnTo>
                <a:lnTo>
                  <a:pt x="113907" y="69846"/>
                </a:lnTo>
                <a:lnTo>
                  <a:pt x="115379" y="70156"/>
                </a:lnTo>
                <a:lnTo>
                  <a:pt x="116676" y="70156"/>
                </a:lnTo>
                <a:lnTo>
                  <a:pt x="117041" y="69998"/>
                </a:lnTo>
                <a:lnTo>
                  <a:pt x="117594" y="69694"/>
                </a:lnTo>
                <a:lnTo>
                  <a:pt x="118148" y="69233"/>
                </a:lnTo>
                <a:lnTo>
                  <a:pt x="118338" y="68462"/>
                </a:lnTo>
                <a:lnTo>
                  <a:pt x="118338" y="67690"/>
                </a:lnTo>
                <a:lnTo>
                  <a:pt x="117966" y="66925"/>
                </a:lnTo>
                <a:lnTo>
                  <a:pt x="117594" y="66616"/>
                </a:lnTo>
                <a:lnTo>
                  <a:pt x="117230" y="66464"/>
                </a:lnTo>
                <a:lnTo>
                  <a:pt x="116676" y="66154"/>
                </a:lnTo>
                <a:lnTo>
                  <a:pt x="116123" y="66154"/>
                </a:lnTo>
                <a:lnTo>
                  <a:pt x="114825" y="65844"/>
                </a:lnTo>
                <a:lnTo>
                  <a:pt x="113536" y="65541"/>
                </a:lnTo>
                <a:lnTo>
                  <a:pt x="110766" y="64460"/>
                </a:lnTo>
                <a:lnTo>
                  <a:pt x="109477" y="63847"/>
                </a:lnTo>
                <a:lnTo>
                  <a:pt x="108187" y="63537"/>
                </a:lnTo>
                <a:lnTo>
                  <a:pt x="106707" y="63385"/>
                </a:lnTo>
                <a:close/>
                <a:moveTo>
                  <a:pt x="64244" y="16469"/>
                </a:moveTo>
                <a:lnTo>
                  <a:pt x="66460" y="16620"/>
                </a:lnTo>
                <a:lnTo>
                  <a:pt x="68675" y="16930"/>
                </a:lnTo>
                <a:lnTo>
                  <a:pt x="70890" y="17234"/>
                </a:lnTo>
                <a:lnTo>
                  <a:pt x="69229" y="17695"/>
                </a:lnTo>
                <a:lnTo>
                  <a:pt x="69047" y="17853"/>
                </a:lnTo>
                <a:lnTo>
                  <a:pt x="69047" y="18005"/>
                </a:lnTo>
                <a:lnTo>
                  <a:pt x="69047" y="18157"/>
                </a:lnTo>
                <a:lnTo>
                  <a:pt x="69229" y="18315"/>
                </a:lnTo>
                <a:lnTo>
                  <a:pt x="69972" y="18618"/>
                </a:lnTo>
                <a:lnTo>
                  <a:pt x="70708" y="18776"/>
                </a:lnTo>
                <a:lnTo>
                  <a:pt x="71634" y="18618"/>
                </a:lnTo>
                <a:lnTo>
                  <a:pt x="72552" y="18466"/>
                </a:lnTo>
                <a:lnTo>
                  <a:pt x="74767" y="18157"/>
                </a:lnTo>
                <a:lnTo>
                  <a:pt x="77908" y="19238"/>
                </a:lnTo>
                <a:lnTo>
                  <a:pt x="76429" y="19389"/>
                </a:lnTo>
                <a:lnTo>
                  <a:pt x="74767" y="19699"/>
                </a:lnTo>
                <a:lnTo>
                  <a:pt x="73477" y="20161"/>
                </a:lnTo>
                <a:lnTo>
                  <a:pt x="72188" y="20622"/>
                </a:lnTo>
                <a:lnTo>
                  <a:pt x="72188" y="20774"/>
                </a:lnTo>
                <a:lnTo>
                  <a:pt x="71998" y="20926"/>
                </a:lnTo>
                <a:lnTo>
                  <a:pt x="72188" y="21084"/>
                </a:lnTo>
                <a:lnTo>
                  <a:pt x="72370" y="21235"/>
                </a:lnTo>
                <a:lnTo>
                  <a:pt x="75511" y="21084"/>
                </a:lnTo>
                <a:lnTo>
                  <a:pt x="78462" y="20926"/>
                </a:lnTo>
                <a:lnTo>
                  <a:pt x="81785" y="20926"/>
                </a:lnTo>
                <a:lnTo>
                  <a:pt x="83818" y="22159"/>
                </a:lnTo>
                <a:lnTo>
                  <a:pt x="81603" y="22620"/>
                </a:lnTo>
                <a:lnTo>
                  <a:pt x="79388" y="23233"/>
                </a:lnTo>
                <a:lnTo>
                  <a:pt x="77726" y="24005"/>
                </a:lnTo>
                <a:lnTo>
                  <a:pt x="76618" y="24770"/>
                </a:lnTo>
                <a:lnTo>
                  <a:pt x="76429" y="24928"/>
                </a:lnTo>
                <a:lnTo>
                  <a:pt x="76618" y="24928"/>
                </a:lnTo>
                <a:lnTo>
                  <a:pt x="78834" y="24770"/>
                </a:lnTo>
                <a:lnTo>
                  <a:pt x="81049" y="24466"/>
                </a:lnTo>
                <a:lnTo>
                  <a:pt x="83264" y="24156"/>
                </a:lnTo>
                <a:lnTo>
                  <a:pt x="85662" y="23853"/>
                </a:lnTo>
                <a:lnTo>
                  <a:pt x="86216" y="23853"/>
                </a:lnTo>
                <a:lnTo>
                  <a:pt x="87877" y="25079"/>
                </a:lnTo>
                <a:lnTo>
                  <a:pt x="89357" y="26464"/>
                </a:lnTo>
                <a:lnTo>
                  <a:pt x="86398" y="26616"/>
                </a:lnTo>
                <a:lnTo>
                  <a:pt x="82157" y="26925"/>
                </a:lnTo>
                <a:lnTo>
                  <a:pt x="80123" y="27077"/>
                </a:lnTo>
                <a:lnTo>
                  <a:pt x="78280" y="27697"/>
                </a:lnTo>
                <a:lnTo>
                  <a:pt x="78090" y="27848"/>
                </a:lnTo>
                <a:lnTo>
                  <a:pt x="78090" y="28000"/>
                </a:lnTo>
                <a:lnTo>
                  <a:pt x="78280" y="28158"/>
                </a:lnTo>
                <a:lnTo>
                  <a:pt x="80305" y="28620"/>
                </a:lnTo>
                <a:lnTo>
                  <a:pt x="88803" y="28620"/>
                </a:lnTo>
                <a:lnTo>
                  <a:pt x="91018" y="28462"/>
                </a:lnTo>
                <a:lnTo>
                  <a:pt x="92680" y="30769"/>
                </a:lnTo>
                <a:lnTo>
                  <a:pt x="89910" y="30769"/>
                </a:lnTo>
                <a:lnTo>
                  <a:pt x="85480" y="30927"/>
                </a:lnTo>
                <a:lnTo>
                  <a:pt x="80859" y="31231"/>
                </a:lnTo>
                <a:lnTo>
                  <a:pt x="80677" y="31231"/>
                </a:lnTo>
                <a:lnTo>
                  <a:pt x="80677" y="31389"/>
                </a:lnTo>
                <a:lnTo>
                  <a:pt x="80677" y="31541"/>
                </a:lnTo>
                <a:lnTo>
                  <a:pt x="80859" y="31692"/>
                </a:lnTo>
                <a:lnTo>
                  <a:pt x="82711" y="32154"/>
                </a:lnTo>
                <a:lnTo>
                  <a:pt x="84736" y="32312"/>
                </a:lnTo>
                <a:lnTo>
                  <a:pt x="91200" y="32312"/>
                </a:lnTo>
                <a:lnTo>
                  <a:pt x="93787" y="32464"/>
                </a:lnTo>
                <a:lnTo>
                  <a:pt x="95259" y="35542"/>
                </a:lnTo>
                <a:lnTo>
                  <a:pt x="86952" y="35542"/>
                </a:lnTo>
                <a:lnTo>
                  <a:pt x="85662" y="35694"/>
                </a:lnTo>
                <a:lnTo>
                  <a:pt x="84554" y="36004"/>
                </a:lnTo>
                <a:lnTo>
                  <a:pt x="83446" y="36465"/>
                </a:lnTo>
                <a:lnTo>
                  <a:pt x="83264" y="36617"/>
                </a:lnTo>
                <a:lnTo>
                  <a:pt x="83446" y="36927"/>
                </a:lnTo>
                <a:lnTo>
                  <a:pt x="85480" y="37230"/>
                </a:lnTo>
                <a:lnTo>
                  <a:pt x="87505" y="37230"/>
                </a:lnTo>
                <a:lnTo>
                  <a:pt x="91572" y="37388"/>
                </a:lnTo>
                <a:lnTo>
                  <a:pt x="96003" y="37540"/>
                </a:lnTo>
                <a:lnTo>
                  <a:pt x="96367" y="38311"/>
                </a:lnTo>
                <a:lnTo>
                  <a:pt x="96556" y="39076"/>
                </a:lnTo>
                <a:lnTo>
                  <a:pt x="93969" y="39076"/>
                </a:lnTo>
                <a:lnTo>
                  <a:pt x="88985" y="39538"/>
                </a:lnTo>
                <a:lnTo>
                  <a:pt x="86587" y="39696"/>
                </a:lnTo>
                <a:lnTo>
                  <a:pt x="84372" y="40158"/>
                </a:lnTo>
                <a:lnTo>
                  <a:pt x="84182" y="40158"/>
                </a:lnTo>
                <a:lnTo>
                  <a:pt x="84182" y="40309"/>
                </a:lnTo>
                <a:lnTo>
                  <a:pt x="84182" y="40461"/>
                </a:lnTo>
                <a:lnTo>
                  <a:pt x="84372" y="40619"/>
                </a:lnTo>
                <a:lnTo>
                  <a:pt x="86398" y="40923"/>
                </a:lnTo>
                <a:lnTo>
                  <a:pt x="88431" y="41081"/>
                </a:lnTo>
                <a:lnTo>
                  <a:pt x="94895" y="41081"/>
                </a:lnTo>
                <a:lnTo>
                  <a:pt x="97292" y="41232"/>
                </a:lnTo>
                <a:lnTo>
                  <a:pt x="97664" y="43230"/>
                </a:lnTo>
                <a:lnTo>
                  <a:pt x="95259" y="43230"/>
                </a:lnTo>
                <a:lnTo>
                  <a:pt x="92862" y="43388"/>
                </a:lnTo>
                <a:lnTo>
                  <a:pt x="89167" y="43540"/>
                </a:lnTo>
                <a:lnTo>
                  <a:pt x="87323" y="43692"/>
                </a:lnTo>
                <a:lnTo>
                  <a:pt x="85480" y="43850"/>
                </a:lnTo>
                <a:lnTo>
                  <a:pt x="85290" y="43850"/>
                </a:lnTo>
                <a:lnTo>
                  <a:pt x="85290" y="44001"/>
                </a:lnTo>
                <a:lnTo>
                  <a:pt x="85290" y="44311"/>
                </a:lnTo>
                <a:lnTo>
                  <a:pt x="85480" y="44311"/>
                </a:lnTo>
                <a:lnTo>
                  <a:pt x="86952" y="44773"/>
                </a:lnTo>
                <a:lnTo>
                  <a:pt x="88613" y="45076"/>
                </a:lnTo>
                <a:lnTo>
                  <a:pt x="96556" y="45076"/>
                </a:lnTo>
                <a:lnTo>
                  <a:pt x="98028" y="44924"/>
                </a:lnTo>
                <a:lnTo>
                  <a:pt x="98582" y="48003"/>
                </a:lnTo>
                <a:lnTo>
                  <a:pt x="98582" y="48003"/>
                </a:lnTo>
                <a:lnTo>
                  <a:pt x="97474" y="47845"/>
                </a:lnTo>
                <a:lnTo>
                  <a:pt x="96367" y="47845"/>
                </a:lnTo>
                <a:lnTo>
                  <a:pt x="94341" y="48003"/>
                </a:lnTo>
                <a:lnTo>
                  <a:pt x="91018" y="48003"/>
                </a:lnTo>
                <a:lnTo>
                  <a:pt x="89357" y="48155"/>
                </a:lnTo>
                <a:lnTo>
                  <a:pt x="87695" y="48617"/>
                </a:lnTo>
                <a:lnTo>
                  <a:pt x="87505" y="48617"/>
                </a:lnTo>
                <a:lnTo>
                  <a:pt x="87505" y="48926"/>
                </a:lnTo>
                <a:lnTo>
                  <a:pt x="87505" y="49078"/>
                </a:lnTo>
                <a:lnTo>
                  <a:pt x="87695" y="49230"/>
                </a:lnTo>
                <a:lnTo>
                  <a:pt x="89357" y="49540"/>
                </a:lnTo>
                <a:lnTo>
                  <a:pt x="91018" y="49691"/>
                </a:lnTo>
                <a:lnTo>
                  <a:pt x="94341" y="49691"/>
                </a:lnTo>
                <a:lnTo>
                  <a:pt x="96367" y="49849"/>
                </a:lnTo>
                <a:lnTo>
                  <a:pt x="97474" y="49849"/>
                </a:lnTo>
                <a:lnTo>
                  <a:pt x="98582" y="49691"/>
                </a:lnTo>
                <a:lnTo>
                  <a:pt x="98582" y="50001"/>
                </a:lnTo>
                <a:lnTo>
                  <a:pt x="98582" y="52157"/>
                </a:lnTo>
                <a:lnTo>
                  <a:pt x="97664" y="51847"/>
                </a:lnTo>
                <a:lnTo>
                  <a:pt x="96921" y="51847"/>
                </a:lnTo>
                <a:lnTo>
                  <a:pt x="95077" y="51695"/>
                </a:lnTo>
                <a:lnTo>
                  <a:pt x="91754" y="51695"/>
                </a:lnTo>
                <a:lnTo>
                  <a:pt x="90092" y="51847"/>
                </a:lnTo>
                <a:lnTo>
                  <a:pt x="88431" y="52157"/>
                </a:lnTo>
                <a:lnTo>
                  <a:pt x="88431" y="52309"/>
                </a:lnTo>
                <a:lnTo>
                  <a:pt x="88249" y="52460"/>
                </a:lnTo>
                <a:lnTo>
                  <a:pt x="88431" y="52460"/>
                </a:lnTo>
                <a:lnTo>
                  <a:pt x="88431" y="52618"/>
                </a:lnTo>
                <a:lnTo>
                  <a:pt x="91382" y="53080"/>
                </a:lnTo>
                <a:lnTo>
                  <a:pt x="94151" y="53383"/>
                </a:lnTo>
                <a:lnTo>
                  <a:pt x="96367" y="53541"/>
                </a:lnTo>
                <a:lnTo>
                  <a:pt x="97292" y="53693"/>
                </a:lnTo>
                <a:lnTo>
                  <a:pt x="98400" y="53541"/>
                </a:lnTo>
                <a:lnTo>
                  <a:pt x="97664" y="56001"/>
                </a:lnTo>
                <a:lnTo>
                  <a:pt x="96003" y="55691"/>
                </a:lnTo>
                <a:lnTo>
                  <a:pt x="94705" y="55539"/>
                </a:lnTo>
                <a:lnTo>
                  <a:pt x="93044" y="55229"/>
                </a:lnTo>
                <a:lnTo>
                  <a:pt x="89721" y="55229"/>
                </a:lnTo>
                <a:lnTo>
                  <a:pt x="88059" y="55691"/>
                </a:lnTo>
                <a:lnTo>
                  <a:pt x="87877" y="55849"/>
                </a:lnTo>
                <a:lnTo>
                  <a:pt x="87877" y="56001"/>
                </a:lnTo>
                <a:lnTo>
                  <a:pt x="87877" y="56152"/>
                </a:lnTo>
                <a:lnTo>
                  <a:pt x="89910" y="56152"/>
                </a:lnTo>
                <a:lnTo>
                  <a:pt x="91754" y="56462"/>
                </a:lnTo>
                <a:lnTo>
                  <a:pt x="95259" y="57234"/>
                </a:lnTo>
                <a:lnTo>
                  <a:pt x="96921" y="57695"/>
                </a:lnTo>
                <a:lnTo>
                  <a:pt x="96003" y="59080"/>
                </a:lnTo>
                <a:lnTo>
                  <a:pt x="94895" y="58770"/>
                </a:lnTo>
                <a:lnTo>
                  <a:pt x="93415" y="58618"/>
                </a:lnTo>
                <a:lnTo>
                  <a:pt x="92126" y="58308"/>
                </a:lnTo>
                <a:lnTo>
                  <a:pt x="90828" y="58157"/>
                </a:lnTo>
                <a:lnTo>
                  <a:pt x="88059" y="58157"/>
                </a:lnTo>
                <a:lnTo>
                  <a:pt x="87877" y="58308"/>
                </a:lnTo>
                <a:lnTo>
                  <a:pt x="87877" y="58460"/>
                </a:lnTo>
                <a:lnTo>
                  <a:pt x="87877" y="58618"/>
                </a:lnTo>
                <a:lnTo>
                  <a:pt x="90464" y="59541"/>
                </a:lnTo>
                <a:lnTo>
                  <a:pt x="92862" y="60464"/>
                </a:lnTo>
                <a:lnTo>
                  <a:pt x="95077" y="60926"/>
                </a:lnTo>
                <a:lnTo>
                  <a:pt x="93598" y="62772"/>
                </a:lnTo>
                <a:lnTo>
                  <a:pt x="93598" y="63075"/>
                </a:lnTo>
                <a:lnTo>
                  <a:pt x="92308" y="62614"/>
                </a:lnTo>
                <a:lnTo>
                  <a:pt x="91018" y="62462"/>
                </a:lnTo>
                <a:lnTo>
                  <a:pt x="89539" y="62152"/>
                </a:lnTo>
                <a:lnTo>
                  <a:pt x="85290" y="62152"/>
                </a:lnTo>
                <a:lnTo>
                  <a:pt x="85108" y="62310"/>
                </a:lnTo>
                <a:lnTo>
                  <a:pt x="85108" y="62462"/>
                </a:lnTo>
                <a:lnTo>
                  <a:pt x="85290" y="62462"/>
                </a:lnTo>
                <a:lnTo>
                  <a:pt x="87505" y="63233"/>
                </a:lnTo>
                <a:lnTo>
                  <a:pt x="89910" y="63998"/>
                </a:lnTo>
                <a:lnTo>
                  <a:pt x="92308" y="64770"/>
                </a:lnTo>
                <a:lnTo>
                  <a:pt x="90828" y="66464"/>
                </a:lnTo>
                <a:lnTo>
                  <a:pt x="89721" y="66306"/>
                </a:lnTo>
                <a:lnTo>
                  <a:pt x="86587" y="65693"/>
                </a:lnTo>
                <a:lnTo>
                  <a:pt x="83629" y="65383"/>
                </a:lnTo>
                <a:lnTo>
                  <a:pt x="83264" y="65383"/>
                </a:lnTo>
                <a:lnTo>
                  <a:pt x="83264" y="65541"/>
                </a:lnTo>
                <a:lnTo>
                  <a:pt x="83264" y="65693"/>
                </a:lnTo>
                <a:lnTo>
                  <a:pt x="83446" y="66002"/>
                </a:lnTo>
                <a:lnTo>
                  <a:pt x="84554" y="66616"/>
                </a:lnTo>
                <a:lnTo>
                  <a:pt x="85844" y="67077"/>
                </a:lnTo>
                <a:lnTo>
                  <a:pt x="88249" y="67848"/>
                </a:lnTo>
                <a:lnTo>
                  <a:pt x="89539" y="68152"/>
                </a:lnTo>
                <a:lnTo>
                  <a:pt x="88431" y="69536"/>
                </a:lnTo>
                <a:lnTo>
                  <a:pt x="87323" y="69233"/>
                </a:lnTo>
                <a:lnTo>
                  <a:pt x="86216" y="69075"/>
                </a:lnTo>
                <a:lnTo>
                  <a:pt x="84000" y="68613"/>
                </a:lnTo>
                <a:lnTo>
                  <a:pt x="83075" y="68613"/>
                </a:lnTo>
                <a:lnTo>
                  <a:pt x="81967" y="68923"/>
                </a:lnTo>
                <a:lnTo>
                  <a:pt x="81785" y="69075"/>
                </a:lnTo>
                <a:lnTo>
                  <a:pt x="81603" y="69233"/>
                </a:lnTo>
                <a:lnTo>
                  <a:pt x="81603" y="69536"/>
                </a:lnTo>
                <a:lnTo>
                  <a:pt x="81785" y="69846"/>
                </a:lnTo>
                <a:lnTo>
                  <a:pt x="82711" y="70308"/>
                </a:lnTo>
                <a:lnTo>
                  <a:pt x="83629" y="70617"/>
                </a:lnTo>
                <a:lnTo>
                  <a:pt x="85480" y="71079"/>
                </a:lnTo>
                <a:lnTo>
                  <a:pt x="86952" y="71382"/>
                </a:lnTo>
                <a:lnTo>
                  <a:pt x="85290" y="73229"/>
                </a:lnTo>
                <a:lnTo>
                  <a:pt x="84000" y="72925"/>
                </a:lnTo>
                <a:lnTo>
                  <a:pt x="82521" y="72925"/>
                </a:lnTo>
                <a:lnTo>
                  <a:pt x="81049" y="73229"/>
                </a:lnTo>
                <a:lnTo>
                  <a:pt x="80859" y="73387"/>
                </a:lnTo>
                <a:lnTo>
                  <a:pt x="81049" y="73538"/>
                </a:lnTo>
                <a:lnTo>
                  <a:pt x="82157" y="73848"/>
                </a:lnTo>
                <a:lnTo>
                  <a:pt x="83264" y="74152"/>
                </a:lnTo>
                <a:lnTo>
                  <a:pt x="84182" y="74461"/>
                </a:lnTo>
                <a:lnTo>
                  <a:pt x="82521" y="76769"/>
                </a:lnTo>
                <a:lnTo>
                  <a:pt x="82157" y="76611"/>
                </a:lnTo>
                <a:lnTo>
                  <a:pt x="80859" y="76149"/>
                </a:lnTo>
                <a:lnTo>
                  <a:pt x="80123" y="75846"/>
                </a:lnTo>
                <a:lnTo>
                  <a:pt x="79388" y="75688"/>
                </a:lnTo>
                <a:lnTo>
                  <a:pt x="79198" y="75846"/>
                </a:lnTo>
                <a:lnTo>
                  <a:pt x="79198" y="76149"/>
                </a:lnTo>
                <a:lnTo>
                  <a:pt x="79570" y="76611"/>
                </a:lnTo>
                <a:lnTo>
                  <a:pt x="80305" y="77072"/>
                </a:lnTo>
                <a:lnTo>
                  <a:pt x="81603" y="77844"/>
                </a:lnTo>
                <a:lnTo>
                  <a:pt x="80123" y="80000"/>
                </a:lnTo>
                <a:lnTo>
                  <a:pt x="79016" y="79841"/>
                </a:lnTo>
                <a:lnTo>
                  <a:pt x="77172" y="79841"/>
                </a:lnTo>
                <a:lnTo>
                  <a:pt x="76064" y="80000"/>
                </a:lnTo>
                <a:lnTo>
                  <a:pt x="76064" y="80151"/>
                </a:lnTo>
                <a:lnTo>
                  <a:pt x="76064" y="80303"/>
                </a:lnTo>
                <a:lnTo>
                  <a:pt x="77726" y="80923"/>
                </a:lnTo>
                <a:lnTo>
                  <a:pt x="79198" y="81536"/>
                </a:lnTo>
                <a:lnTo>
                  <a:pt x="77354" y="84615"/>
                </a:lnTo>
                <a:lnTo>
                  <a:pt x="74957" y="84615"/>
                </a:lnTo>
                <a:lnTo>
                  <a:pt x="75139" y="84918"/>
                </a:lnTo>
                <a:lnTo>
                  <a:pt x="76982" y="85380"/>
                </a:lnTo>
                <a:lnTo>
                  <a:pt x="76429" y="86612"/>
                </a:lnTo>
                <a:lnTo>
                  <a:pt x="76064" y="87845"/>
                </a:lnTo>
                <a:lnTo>
                  <a:pt x="75511" y="90305"/>
                </a:lnTo>
                <a:lnTo>
                  <a:pt x="74957" y="92764"/>
                </a:lnTo>
                <a:lnTo>
                  <a:pt x="74403" y="95381"/>
                </a:lnTo>
                <a:lnTo>
                  <a:pt x="69047" y="95533"/>
                </a:lnTo>
                <a:lnTo>
                  <a:pt x="70154" y="92764"/>
                </a:lnTo>
                <a:lnTo>
                  <a:pt x="70890" y="89995"/>
                </a:lnTo>
                <a:lnTo>
                  <a:pt x="72370" y="84457"/>
                </a:lnTo>
                <a:lnTo>
                  <a:pt x="73849" y="78767"/>
                </a:lnTo>
                <a:lnTo>
                  <a:pt x="74767" y="75998"/>
                </a:lnTo>
                <a:lnTo>
                  <a:pt x="75693" y="73229"/>
                </a:lnTo>
                <a:lnTo>
                  <a:pt x="77908" y="67387"/>
                </a:lnTo>
                <a:lnTo>
                  <a:pt x="79941" y="61539"/>
                </a:lnTo>
                <a:lnTo>
                  <a:pt x="80859" y="58922"/>
                </a:lnTo>
                <a:lnTo>
                  <a:pt x="81603" y="56001"/>
                </a:lnTo>
                <a:lnTo>
                  <a:pt x="81785" y="54616"/>
                </a:lnTo>
                <a:lnTo>
                  <a:pt x="81785" y="53080"/>
                </a:lnTo>
                <a:lnTo>
                  <a:pt x="81603" y="51695"/>
                </a:lnTo>
                <a:lnTo>
                  <a:pt x="81231" y="50311"/>
                </a:lnTo>
                <a:lnTo>
                  <a:pt x="81049" y="50153"/>
                </a:lnTo>
                <a:lnTo>
                  <a:pt x="80677" y="50153"/>
                </a:lnTo>
                <a:lnTo>
                  <a:pt x="80495" y="50311"/>
                </a:lnTo>
                <a:lnTo>
                  <a:pt x="79941" y="51695"/>
                </a:lnTo>
                <a:lnTo>
                  <a:pt x="79388" y="53232"/>
                </a:lnTo>
                <a:lnTo>
                  <a:pt x="78644" y="56152"/>
                </a:lnTo>
                <a:lnTo>
                  <a:pt x="78090" y="59231"/>
                </a:lnTo>
                <a:lnTo>
                  <a:pt x="77172" y="62152"/>
                </a:lnTo>
                <a:lnTo>
                  <a:pt x="75139" y="68000"/>
                </a:lnTo>
                <a:lnTo>
                  <a:pt x="72741" y="73690"/>
                </a:lnTo>
                <a:lnTo>
                  <a:pt x="71816" y="76459"/>
                </a:lnTo>
                <a:lnTo>
                  <a:pt x="71080" y="79228"/>
                </a:lnTo>
                <a:lnTo>
                  <a:pt x="69601" y="84615"/>
                </a:lnTo>
                <a:lnTo>
                  <a:pt x="68121" y="90153"/>
                </a:lnTo>
                <a:lnTo>
                  <a:pt x="67203" y="92922"/>
                </a:lnTo>
                <a:lnTo>
                  <a:pt x="66278" y="95533"/>
                </a:lnTo>
                <a:lnTo>
                  <a:pt x="61665" y="95691"/>
                </a:lnTo>
                <a:lnTo>
                  <a:pt x="57044" y="95381"/>
                </a:lnTo>
                <a:lnTo>
                  <a:pt x="54465" y="95229"/>
                </a:lnTo>
                <a:lnTo>
                  <a:pt x="54275" y="95071"/>
                </a:lnTo>
                <a:lnTo>
                  <a:pt x="53721" y="92922"/>
                </a:lnTo>
                <a:lnTo>
                  <a:pt x="53357" y="90766"/>
                </a:lnTo>
                <a:lnTo>
                  <a:pt x="52614" y="86303"/>
                </a:lnTo>
                <a:lnTo>
                  <a:pt x="51324" y="79690"/>
                </a:lnTo>
                <a:lnTo>
                  <a:pt x="49845" y="73229"/>
                </a:lnTo>
                <a:lnTo>
                  <a:pt x="47265" y="62462"/>
                </a:lnTo>
                <a:lnTo>
                  <a:pt x="45975" y="57076"/>
                </a:lnTo>
                <a:lnTo>
                  <a:pt x="44314" y="51695"/>
                </a:lnTo>
                <a:lnTo>
                  <a:pt x="44124" y="51537"/>
                </a:lnTo>
                <a:lnTo>
                  <a:pt x="43760" y="51386"/>
                </a:lnTo>
                <a:lnTo>
                  <a:pt x="43570" y="51386"/>
                </a:lnTo>
                <a:lnTo>
                  <a:pt x="43206" y="51537"/>
                </a:lnTo>
                <a:lnTo>
                  <a:pt x="42834" y="52460"/>
                </a:lnTo>
                <a:lnTo>
                  <a:pt x="42834" y="53232"/>
                </a:lnTo>
                <a:lnTo>
                  <a:pt x="42834" y="54003"/>
                </a:lnTo>
                <a:lnTo>
                  <a:pt x="42834" y="54768"/>
                </a:lnTo>
                <a:lnTo>
                  <a:pt x="43388" y="56462"/>
                </a:lnTo>
                <a:lnTo>
                  <a:pt x="43760" y="58157"/>
                </a:lnTo>
                <a:lnTo>
                  <a:pt x="44496" y="61539"/>
                </a:lnTo>
                <a:lnTo>
                  <a:pt x="45232" y="64770"/>
                </a:lnTo>
                <a:lnTo>
                  <a:pt x="45786" y="68152"/>
                </a:lnTo>
                <a:lnTo>
                  <a:pt x="46529" y="71541"/>
                </a:lnTo>
                <a:lnTo>
                  <a:pt x="48001" y="77995"/>
                </a:lnTo>
                <a:lnTo>
                  <a:pt x="49480" y="84615"/>
                </a:lnTo>
                <a:lnTo>
                  <a:pt x="49845" y="87074"/>
                </a:lnTo>
                <a:lnTo>
                  <a:pt x="50216" y="89843"/>
                </a:lnTo>
                <a:lnTo>
                  <a:pt x="50588" y="92460"/>
                </a:lnTo>
                <a:lnTo>
                  <a:pt x="50952" y="93687"/>
                </a:lnTo>
                <a:lnTo>
                  <a:pt x="51324" y="94920"/>
                </a:lnTo>
                <a:lnTo>
                  <a:pt x="49291" y="95071"/>
                </a:lnTo>
                <a:lnTo>
                  <a:pt x="49109" y="92460"/>
                </a:lnTo>
                <a:lnTo>
                  <a:pt x="48555" y="89995"/>
                </a:lnTo>
                <a:lnTo>
                  <a:pt x="47637" y="87535"/>
                </a:lnTo>
                <a:lnTo>
                  <a:pt x="46529" y="85228"/>
                </a:lnTo>
                <a:lnTo>
                  <a:pt x="45050" y="82920"/>
                </a:lnTo>
                <a:lnTo>
                  <a:pt x="43570" y="80764"/>
                </a:lnTo>
                <a:lnTo>
                  <a:pt x="40065" y="76307"/>
                </a:lnTo>
                <a:lnTo>
                  <a:pt x="36006" y="71231"/>
                </a:lnTo>
                <a:lnTo>
                  <a:pt x="31940" y="65844"/>
                </a:lnTo>
                <a:lnTo>
                  <a:pt x="30096" y="63075"/>
                </a:lnTo>
                <a:lnTo>
                  <a:pt x="28253" y="60306"/>
                </a:lnTo>
                <a:lnTo>
                  <a:pt x="26773" y="57385"/>
                </a:lnTo>
                <a:lnTo>
                  <a:pt x="25483" y="54464"/>
                </a:lnTo>
                <a:lnTo>
                  <a:pt x="24930" y="53080"/>
                </a:lnTo>
                <a:lnTo>
                  <a:pt x="24740" y="51537"/>
                </a:lnTo>
                <a:lnTo>
                  <a:pt x="24558" y="50001"/>
                </a:lnTo>
                <a:lnTo>
                  <a:pt x="24558" y="48465"/>
                </a:lnTo>
                <a:lnTo>
                  <a:pt x="24740" y="45234"/>
                </a:lnTo>
                <a:lnTo>
                  <a:pt x="25112" y="42155"/>
                </a:lnTo>
                <a:lnTo>
                  <a:pt x="25294" y="40309"/>
                </a:lnTo>
                <a:lnTo>
                  <a:pt x="25848" y="38615"/>
                </a:lnTo>
                <a:lnTo>
                  <a:pt x="26401" y="36927"/>
                </a:lnTo>
                <a:lnTo>
                  <a:pt x="27145" y="35384"/>
                </a:lnTo>
                <a:lnTo>
                  <a:pt x="28063" y="33848"/>
                </a:lnTo>
                <a:lnTo>
                  <a:pt x="29171" y="32312"/>
                </a:lnTo>
                <a:lnTo>
                  <a:pt x="30468" y="30927"/>
                </a:lnTo>
                <a:lnTo>
                  <a:pt x="31758" y="29543"/>
                </a:lnTo>
                <a:lnTo>
                  <a:pt x="35263" y="26312"/>
                </a:lnTo>
                <a:lnTo>
                  <a:pt x="38404" y="23695"/>
                </a:lnTo>
                <a:lnTo>
                  <a:pt x="40991" y="21697"/>
                </a:lnTo>
                <a:lnTo>
                  <a:pt x="43570" y="20161"/>
                </a:lnTo>
                <a:lnTo>
                  <a:pt x="45975" y="19080"/>
                </a:lnTo>
                <a:lnTo>
                  <a:pt x="48191" y="18157"/>
                </a:lnTo>
                <a:lnTo>
                  <a:pt x="50588" y="17543"/>
                </a:lnTo>
                <a:lnTo>
                  <a:pt x="52986" y="17082"/>
                </a:lnTo>
                <a:lnTo>
                  <a:pt x="55201" y="16772"/>
                </a:lnTo>
                <a:lnTo>
                  <a:pt x="57416" y="16620"/>
                </a:lnTo>
                <a:lnTo>
                  <a:pt x="59632" y="16469"/>
                </a:lnTo>
                <a:close/>
                <a:moveTo>
                  <a:pt x="50952" y="98150"/>
                </a:moveTo>
                <a:lnTo>
                  <a:pt x="50216" y="99383"/>
                </a:lnTo>
                <a:lnTo>
                  <a:pt x="48191" y="102152"/>
                </a:lnTo>
                <a:lnTo>
                  <a:pt x="47637" y="101842"/>
                </a:lnTo>
                <a:lnTo>
                  <a:pt x="47265" y="101533"/>
                </a:lnTo>
                <a:lnTo>
                  <a:pt x="47083" y="100919"/>
                </a:lnTo>
                <a:lnTo>
                  <a:pt x="47083" y="100306"/>
                </a:lnTo>
                <a:lnTo>
                  <a:pt x="47083" y="99687"/>
                </a:lnTo>
                <a:lnTo>
                  <a:pt x="47265" y="99225"/>
                </a:lnTo>
                <a:lnTo>
                  <a:pt x="47637" y="98612"/>
                </a:lnTo>
                <a:lnTo>
                  <a:pt x="48001" y="98302"/>
                </a:lnTo>
                <a:lnTo>
                  <a:pt x="50034" y="98150"/>
                </a:lnTo>
                <a:close/>
                <a:moveTo>
                  <a:pt x="52250" y="98150"/>
                </a:moveTo>
                <a:lnTo>
                  <a:pt x="55201" y="98302"/>
                </a:lnTo>
                <a:lnTo>
                  <a:pt x="57970" y="98612"/>
                </a:lnTo>
                <a:lnTo>
                  <a:pt x="62401" y="98922"/>
                </a:lnTo>
                <a:lnTo>
                  <a:pt x="66831" y="99073"/>
                </a:lnTo>
                <a:lnTo>
                  <a:pt x="64798" y="100919"/>
                </a:lnTo>
                <a:lnTo>
                  <a:pt x="62955" y="102765"/>
                </a:lnTo>
                <a:lnTo>
                  <a:pt x="60003" y="102614"/>
                </a:lnTo>
                <a:lnTo>
                  <a:pt x="62583" y="99535"/>
                </a:lnTo>
                <a:lnTo>
                  <a:pt x="62583" y="99383"/>
                </a:lnTo>
                <a:lnTo>
                  <a:pt x="62401" y="99225"/>
                </a:lnTo>
                <a:lnTo>
                  <a:pt x="62219" y="99073"/>
                </a:lnTo>
                <a:lnTo>
                  <a:pt x="62029" y="99225"/>
                </a:lnTo>
                <a:lnTo>
                  <a:pt x="58342" y="102614"/>
                </a:lnTo>
                <a:lnTo>
                  <a:pt x="54465" y="102304"/>
                </a:lnTo>
                <a:lnTo>
                  <a:pt x="55573" y="100768"/>
                </a:lnTo>
                <a:lnTo>
                  <a:pt x="56680" y="99073"/>
                </a:lnTo>
                <a:lnTo>
                  <a:pt x="56680" y="98922"/>
                </a:lnTo>
                <a:lnTo>
                  <a:pt x="56491" y="98764"/>
                </a:lnTo>
                <a:lnTo>
                  <a:pt x="56309" y="98922"/>
                </a:lnTo>
                <a:lnTo>
                  <a:pt x="54647" y="100458"/>
                </a:lnTo>
                <a:lnTo>
                  <a:pt x="52614" y="102304"/>
                </a:lnTo>
                <a:lnTo>
                  <a:pt x="51142" y="102456"/>
                </a:lnTo>
                <a:lnTo>
                  <a:pt x="49845" y="102765"/>
                </a:lnTo>
                <a:lnTo>
                  <a:pt x="50588" y="101533"/>
                </a:lnTo>
                <a:lnTo>
                  <a:pt x="51696" y="99996"/>
                </a:lnTo>
                <a:lnTo>
                  <a:pt x="52060" y="99073"/>
                </a:lnTo>
                <a:lnTo>
                  <a:pt x="52250" y="98150"/>
                </a:lnTo>
                <a:close/>
                <a:moveTo>
                  <a:pt x="73295" y="98764"/>
                </a:moveTo>
                <a:lnTo>
                  <a:pt x="73849" y="99073"/>
                </a:lnTo>
                <a:lnTo>
                  <a:pt x="74403" y="99225"/>
                </a:lnTo>
                <a:lnTo>
                  <a:pt x="75511" y="99225"/>
                </a:lnTo>
                <a:lnTo>
                  <a:pt x="74213" y="99845"/>
                </a:lnTo>
                <a:lnTo>
                  <a:pt x="73295" y="100768"/>
                </a:lnTo>
                <a:lnTo>
                  <a:pt x="72370" y="101691"/>
                </a:lnTo>
                <a:lnTo>
                  <a:pt x="71444" y="102917"/>
                </a:lnTo>
                <a:lnTo>
                  <a:pt x="70336" y="102917"/>
                </a:lnTo>
                <a:lnTo>
                  <a:pt x="72924" y="99996"/>
                </a:lnTo>
                <a:lnTo>
                  <a:pt x="72924" y="99845"/>
                </a:lnTo>
                <a:lnTo>
                  <a:pt x="72924" y="99687"/>
                </a:lnTo>
                <a:lnTo>
                  <a:pt x="72552" y="99687"/>
                </a:lnTo>
                <a:lnTo>
                  <a:pt x="70708" y="101229"/>
                </a:lnTo>
                <a:lnTo>
                  <a:pt x="68865" y="102765"/>
                </a:lnTo>
                <a:lnTo>
                  <a:pt x="64616" y="102765"/>
                </a:lnTo>
                <a:lnTo>
                  <a:pt x="67385" y="99383"/>
                </a:lnTo>
                <a:lnTo>
                  <a:pt x="67567" y="99225"/>
                </a:lnTo>
                <a:lnTo>
                  <a:pt x="67385" y="99073"/>
                </a:lnTo>
                <a:lnTo>
                  <a:pt x="70336" y="99073"/>
                </a:lnTo>
                <a:lnTo>
                  <a:pt x="73295" y="98764"/>
                </a:lnTo>
                <a:close/>
                <a:moveTo>
                  <a:pt x="76429" y="99687"/>
                </a:moveTo>
                <a:lnTo>
                  <a:pt x="76429" y="100148"/>
                </a:lnTo>
                <a:lnTo>
                  <a:pt x="76618" y="100768"/>
                </a:lnTo>
                <a:lnTo>
                  <a:pt x="76429" y="101533"/>
                </a:lnTo>
                <a:lnTo>
                  <a:pt x="76247" y="102304"/>
                </a:lnTo>
                <a:lnTo>
                  <a:pt x="75693" y="103075"/>
                </a:lnTo>
                <a:lnTo>
                  <a:pt x="74031" y="102917"/>
                </a:lnTo>
                <a:lnTo>
                  <a:pt x="74957" y="101229"/>
                </a:lnTo>
                <a:lnTo>
                  <a:pt x="75693" y="100458"/>
                </a:lnTo>
                <a:lnTo>
                  <a:pt x="76429" y="99687"/>
                </a:lnTo>
                <a:close/>
                <a:moveTo>
                  <a:pt x="49480" y="104763"/>
                </a:moveTo>
                <a:lnTo>
                  <a:pt x="50034" y="105073"/>
                </a:lnTo>
                <a:lnTo>
                  <a:pt x="48737" y="106767"/>
                </a:lnTo>
                <a:lnTo>
                  <a:pt x="48373" y="107690"/>
                </a:lnTo>
                <a:lnTo>
                  <a:pt x="48001" y="108613"/>
                </a:lnTo>
                <a:lnTo>
                  <a:pt x="47447" y="107994"/>
                </a:lnTo>
                <a:lnTo>
                  <a:pt x="47265" y="107381"/>
                </a:lnTo>
                <a:lnTo>
                  <a:pt x="47083" y="106919"/>
                </a:lnTo>
                <a:lnTo>
                  <a:pt x="47265" y="106306"/>
                </a:lnTo>
                <a:lnTo>
                  <a:pt x="47447" y="106458"/>
                </a:lnTo>
                <a:lnTo>
                  <a:pt x="47819" y="106458"/>
                </a:lnTo>
                <a:lnTo>
                  <a:pt x="48191" y="106306"/>
                </a:lnTo>
                <a:lnTo>
                  <a:pt x="48373" y="105996"/>
                </a:lnTo>
                <a:lnTo>
                  <a:pt x="48737" y="104921"/>
                </a:lnTo>
                <a:lnTo>
                  <a:pt x="48927" y="104921"/>
                </a:lnTo>
                <a:lnTo>
                  <a:pt x="49480" y="104763"/>
                </a:lnTo>
                <a:close/>
                <a:moveTo>
                  <a:pt x="59814" y="105535"/>
                </a:moveTo>
                <a:lnTo>
                  <a:pt x="60367" y="105686"/>
                </a:lnTo>
                <a:lnTo>
                  <a:pt x="59078" y="107381"/>
                </a:lnTo>
                <a:lnTo>
                  <a:pt x="57788" y="109075"/>
                </a:lnTo>
                <a:lnTo>
                  <a:pt x="57598" y="109536"/>
                </a:lnTo>
                <a:lnTo>
                  <a:pt x="55383" y="109536"/>
                </a:lnTo>
                <a:lnTo>
                  <a:pt x="56126" y="108152"/>
                </a:lnTo>
                <a:lnTo>
                  <a:pt x="57044" y="106767"/>
                </a:lnTo>
                <a:lnTo>
                  <a:pt x="57788" y="105686"/>
                </a:lnTo>
                <a:lnTo>
                  <a:pt x="59814" y="105535"/>
                </a:lnTo>
                <a:close/>
                <a:moveTo>
                  <a:pt x="62401" y="105686"/>
                </a:moveTo>
                <a:lnTo>
                  <a:pt x="66278" y="105844"/>
                </a:lnTo>
                <a:lnTo>
                  <a:pt x="64798" y="107690"/>
                </a:lnTo>
                <a:lnTo>
                  <a:pt x="63508" y="109536"/>
                </a:lnTo>
                <a:lnTo>
                  <a:pt x="60003" y="109536"/>
                </a:lnTo>
                <a:lnTo>
                  <a:pt x="60185" y="109227"/>
                </a:lnTo>
                <a:lnTo>
                  <a:pt x="62401" y="105686"/>
                </a:lnTo>
                <a:close/>
                <a:moveTo>
                  <a:pt x="69972" y="105844"/>
                </a:moveTo>
                <a:lnTo>
                  <a:pt x="68121" y="109688"/>
                </a:lnTo>
                <a:lnTo>
                  <a:pt x="65724" y="109688"/>
                </a:lnTo>
                <a:lnTo>
                  <a:pt x="68121" y="105844"/>
                </a:lnTo>
                <a:close/>
                <a:moveTo>
                  <a:pt x="75321" y="105844"/>
                </a:moveTo>
                <a:lnTo>
                  <a:pt x="73295" y="109075"/>
                </a:lnTo>
                <a:lnTo>
                  <a:pt x="72924" y="109688"/>
                </a:lnTo>
                <a:lnTo>
                  <a:pt x="70708" y="109688"/>
                </a:lnTo>
                <a:lnTo>
                  <a:pt x="72552" y="105844"/>
                </a:lnTo>
                <a:close/>
                <a:moveTo>
                  <a:pt x="76982" y="106458"/>
                </a:moveTo>
                <a:lnTo>
                  <a:pt x="77536" y="107229"/>
                </a:lnTo>
                <a:lnTo>
                  <a:pt x="77726" y="108152"/>
                </a:lnTo>
                <a:lnTo>
                  <a:pt x="77536" y="108917"/>
                </a:lnTo>
                <a:lnTo>
                  <a:pt x="76982" y="109688"/>
                </a:lnTo>
                <a:lnTo>
                  <a:pt x="75321" y="109688"/>
                </a:lnTo>
                <a:lnTo>
                  <a:pt x="75511" y="109227"/>
                </a:lnTo>
                <a:lnTo>
                  <a:pt x="76247" y="107994"/>
                </a:lnTo>
                <a:lnTo>
                  <a:pt x="76982" y="106458"/>
                </a:lnTo>
                <a:close/>
                <a:moveTo>
                  <a:pt x="52060" y="105535"/>
                </a:moveTo>
                <a:lnTo>
                  <a:pt x="53721" y="105686"/>
                </a:lnTo>
                <a:lnTo>
                  <a:pt x="55383" y="105686"/>
                </a:lnTo>
                <a:lnTo>
                  <a:pt x="53911" y="107532"/>
                </a:lnTo>
                <a:lnTo>
                  <a:pt x="52614" y="109536"/>
                </a:lnTo>
                <a:lnTo>
                  <a:pt x="51142" y="109688"/>
                </a:lnTo>
                <a:lnTo>
                  <a:pt x="49845" y="109998"/>
                </a:lnTo>
                <a:lnTo>
                  <a:pt x="50216" y="108765"/>
                </a:lnTo>
                <a:lnTo>
                  <a:pt x="50770" y="107690"/>
                </a:lnTo>
                <a:lnTo>
                  <a:pt x="52060" y="105535"/>
                </a:lnTo>
                <a:close/>
                <a:moveTo>
                  <a:pt x="49109" y="111382"/>
                </a:moveTo>
                <a:lnTo>
                  <a:pt x="50398" y="111844"/>
                </a:lnTo>
                <a:lnTo>
                  <a:pt x="51696" y="111996"/>
                </a:lnTo>
                <a:lnTo>
                  <a:pt x="51506" y="113229"/>
                </a:lnTo>
                <a:lnTo>
                  <a:pt x="51324" y="114303"/>
                </a:lnTo>
                <a:lnTo>
                  <a:pt x="50398" y="113690"/>
                </a:lnTo>
                <a:lnTo>
                  <a:pt x="49663" y="112919"/>
                </a:lnTo>
                <a:lnTo>
                  <a:pt x="48191" y="111534"/>
                </a:lnTo>
                <a:lnTo>
                  <a:pt x="48373" y="111382"/>
                </a:lnTo>
                <a:lnTo>
                  <a:pt x="48737" y="111534"/>
                </a:lnTo>
                <a:lnTo>
                  <a:pt x="49109" y="111382"/>
                </a:lnTo>
                <a:close/>
                <a:moveTo>
                  <a:pt x="56126" y="112147"/>
                </a:moveTo>
                <a:lnTo>
                  <a:pt x="55383" y="113993"/>
                </a:lnTo>
                <a:lnTo>
                  <a:pt x="55019" y="114917"/>
                </a:lnTo>
                <a:lnTo>
                  <a:pt x="55019" y="115688"/>
                </a:lnTo>
                <a:lnTo>
                  <a:pt x="53168" y="115075"/>
                </a:lnTo>
                <a:lnTo>
                  <a:pt x="54275" y="112147"/>
                </a:lnTo>
                <a:close/>
                <a:moveTo>
                  <a:pt x="67013" y="111996"/>
                </a:moveTo>
                <a:lnTo>
                  <a:pt x="66649" y="112767"/>
                </a:lnTo>
                <a:lnTo>
                  <a:pt x="66278" y="113690"/>
                </a:lnTo>
                <a:lnTo>
                  <a:pt x="66095" y="114455"/>
                </a:lnTo>
                <a:lnTo>
                  <a:pt x="66278" y="114765"/>
                </a:lnTo>
                <a:lnTo>
                  <a:pt x="66278" y="115075"/>
                </a:lnTo>
                <a:lnTo>
                  <a:pt x="66831" y="115378"/>
                </a:lnTo>
                <a:lnTo>
                  <a:pt x="67385" y="115378"/>
                </a:lnTo>
                <a:lnTo>
                  <a:pt x="67757" y="115226"/>
                </a:lnTo>
                <a:lnTo>
                  <a:pt x="68311" y="114765"/>
                </a:lnTo>
                <a:lnTo>
                  <a:pt x="69229" y="113532"/>
                </a:lnTo>
                <a:lnTo>
                  <a:pt x="69783" y="112147"/>
                </a:lnTo>
                <a:lnTo>
                  <a:pt x="71262" y="112147"/>
                </a:lnTo>
                <a:lnTo>
                  <a:pt x="71080" y="112919"/>
                </a:lnTo>
                <a:lnTo>
                  <a:pt x="71080" y="113842"/>
                </a:lnTo>
                <a:lnTo>
                  <a:pt x="69229" y="114765"/>
                </a:lnTo>
                <a:lnTo>
                  <a:pt x="67013" y="115536"/>
                </a:lnTo>
                <a:lnTo>
                  <a:pt x="64988" y="116149"/>
                </a:lnTo>
                <a:lnTo>
                  <a:pt x="62583" y="116459"/>
                </a:lnTo>
                <a:lnTo>
                  <a:pt x="62772" y="115536"/>
                </a:lnTo>
                <a:lnTo>
                  <a:pt x="63508" y="113690"/>
                </a:lnTo>
                <a:lnTo>
                  <a:pt x="64244" y="111996"/>
                </a:lnTo>
                <a:close/>
                <a:moveTo>
                  <a:pt x="62029" y="111996"/>
                </a:moveTo>
                <a:lnTo>
                  <a:pt x="60921" y="114152"/>
                </a:lnTo>
                <a:lnTo>
                  <a:pt x="60367" y="115378"/>
                </a:lnTo>
                <a:lnTo>
                  <a:pt x="60185" y="116611"/>
                </a:lnTo>
                <a:lnTo>
                  <a:pt x="58706" y="116459"/>
                </a:lnTo>
                <a:lnTo>
                  <a:pt x="57416" y="116301"/>
                </a:lnTo>
                <a:lnTo>
                  <a:pt x="57416" y="115226"/>
                </a:lnTo>
                <a:lnTo>
                  <a:pt x="57970" y="113690"/>
                </a:lnTo>
                <a:lnTo>
                  <a:pt x="58706" y="111996"/>
                </a:lnTo>
                <a:close/>
                <a:moveTo>
                  <a:pt x="61665" y="13238"/>
                </a:moveTo>
                <a:lnTo>
                  <a:pt x="58524" y="13541"/>
                </a:lnTo>
                <a:lnTo>
                  <a:pt x="55573" y="13851"/>
                </a:lnTo>
                <a:lnTo>
                  <a:pt x="52614" y="14313"/>
                </a:lnTo>
                <a:lnTo>
                  <a:pt x="49663" y="15084"/>
                </a:lnTo>
                <a:lnTo>
                  <a:pt x="46893" y="15849"/>
                </a:lnTo>
                <a:lnTo>
                  <a:pt x="44314" y="16772"/>
                </a:lnTo>
                <a:lnTo>
                  <a:pt x="41727" y="17853"/>
                </a:lnTo>
                <a:lnTo>
                  <a:pt x="39329" y="19080"/>
                </a:lnTo>
                <a:lnTo>
                  <a:pt x="37114" y="20464"/>
                </a:lnTo>
                <a:lnTo>
                  <a:pt x="34527" y="22468"/>
                </a:lnTo>
                <a:lnTo>
                  <a:pt x="31940" y="24770"/>
                </a:lnTo>
                <a:lnTo>
                  <a:pt x="29724" y="27387"/>
                </a:lnTo>
                <a:lnTo>
                  <a:pt x="27509" y="30004"/>
                </a:lnTo>
                <a:lnTo>
                  <a:pt x="25666" y="32615"/>
                </a:lnTo>
                <a:lnTo>
                  <a:pt x="24004" y="35081"/>
                </a:lnTo>
                <a:lnTo>
                  <a:pt x="22896" y="37230"/>
                </a:lnTo>
                <a:lnTo>
                  <a:pt x="22160" y="38925"/>
                </a:lnTo>
                <a:lnTo>
                  <a:pt x="21417" y="41694"/>
                </a:lnTo>
                <a:lnTo>
                  <a:pt x="21053" y="44615"/>
                </a:lnTo>
                <a:lnTo>
                  <a:pt x="20863" y="47384"/>
                </a:lnTo>
                <a:lnTo>
                  <a:pt x="21053" y="50311"/>
                </a:lnTo>
                <a:lnTo>
                  <a:pt x="21417" y="53080"/>
                </a:lnTo>
                <a:lnTo>
                  <a:pt x="22160" y="55849"/>
                </a:lnTo>
                <a:lnTo>
                  <a:pt x="23268" y="58618"/>
                </a:lnTo>
                <a:lnTo>
                  <a:pt x="24558" y="61229"/>
                </a:lnTo>
                <a:lnTo>
                  <a:pt x="27327" y="65541"/>
                </a:lnTo>
                <a:lnTo>
                  <a:pt x="30278" y="69694"/>
                </a:lnTo>
                <a:lnTo>
                  <a:pt x="36742" y="77995"/>
                </a:lnTo>
                <a:lnTo>
                  <a:pt x="40065" y="82307"/>
                </a:lnTo>
                <a:lnTo>
                  <a:pt x="41545" y="84615"/>
                </a:lnTo>
                <a:lnTo>
                  <a:pt x="42834" y="86764"/>
                </a:lnTo>
                <a:lnTo>
                  <a:pt x="43942" y="89072"/>
                </a:lnTo>
                <a:lnTo>
                  <a:pt x="44868" y="91379"/>
                </a:lnTo>
                <a:lnTo>
                  <a:pt x="45422" y="93845"/>
                </a:lnTo>
                <a:lnTo>
                  <a:pt x="45422" y="96614"/>
                </a:lnTo>
                <a:lnTo>
                  <a:pt x="45232" y="97227"/>
                </a:lnTo>
                <a:lnTo>
                  <a:pt x="45232" y="97537"/>
                </a:lnTo>
                <a:lnTo>
                  <a:pt x="44678" y="98150"/>
                </a:lnTo>
                <a:lnTo>
                  <a:pt x="44314" y="98922"/>
                </a:lnTo>
                <a:lnTo>
                  <a:pt x="44124" y="99687"/>
                </a:lnTo>
                <a:lnTo>
                  <a:pt x="43942" y="100610"/>
                </a:lnTo>
                <a:lnTo>
                  <a:pt x="44124" y="101381"/>
                </a:lnTo>
                <a:lnTo>
                  <a:pt x="44314" y="102152"/>
                </a:lnTo>
                <a:lnTo>
                  <a:pt x="44678" y="102917"/>
                </a:lnTo>
                <a:lnTo>
                  <a:pt x="45232" y="103537"/>
                </a:lnTo>
                <a:lnTo>
                  <a:pt x="44496" y="104150"/>
                </a:lnTo>
                <a:lnTo>
                  <a:pt x="43942" y="105073"/>
                </a:lnTo>
                <a:lnTo>
                  <a:pt x="43760" y="105996"/>
                </a:lnTo>
                <a:lnTo>
                  <a:pt x="43760" y="106919"/>
                </a:lnTo>
                <a:lnTo>
                  <a:pt x="43760" y="107842"/>
                </a:lnTo>
                <a:lnTo>
                  <a:pt x="44124" y="108765"/>
                </a:lnTo>
                <a:lnTo>
                  <a:pt x="44678" y="109688"/>
                </a:lnTo>
                <a:lnTo>
                  <a:pt x="45422" y="110459"/>
                </a:lnTo>
                <a:lnTo>
                  <a:pt x="45232" y="110611"/>
                </a:lnTo>
                <a:lnTo>
                  <a:pt x="44868" y="111382"/>
                </a:lnTo>
                <a:lnTo>
                  <a:pt x="44868" y="111996"/>
                </a:lnTo>
                <a:lnTo>
                  <a:pt x="45050" y="112767"/>
                </a:lnTo>
                <a:lnTo>
                  <a:pt x="45422" y="113380"/>
                </a:lnTo>
                <a:lnTo>
                  <a:pt x="46529" y="114613"/>
                </a:lnTo>
                <a:lnTo>
                  <a:pt x="47819" y="115688"/>
                </a:lnTo>
                <a:lnTo>
                  <a:pt x="48737" y="116459"/>
                </a:lnTo>
                <a:lnTo>
                  <a:pt x="49845" y="117072"/>
                </a:lnTo>
                <a:lnTo>
                  <a:pt x="52060" y="118147"/>
                </a:lnTo>
                <a:lnTo>
                  <a:pt x="54465" y="118918"/>
                </a:lnTo>
                <a:lnTo>
                  <a:pt x="56862" y="119228"/>
                </a:lnTo>
                <a:lnTo>
                  <a:pt x="58706" y="119380"/>
                </a:lnTo>
                <a:lnTo>
                  <a:pt x="60557" y="119380"/>
                </a:lnTo>
                <a:lnTo>
                  <a:pt x="60921" y="119841"/>
                </a:lnTo>
                <a:lnTo>
                  <a:pt x="61293" y="119993"/>
                </a:lnTo>
                <a:lnTo>
                  <a:pt x="61665" y="119993"/>
                </a:lnTo>
                <a:lnTo>
                  <a:pt x="62029" y="119841"/>
                </a:lnTo>
                <a:lnTo>
                  <a:pt x="62219" y="119532"/>
                </a:lnTo>
                <a:lnTo>
                  <a:pt x="62219" y="119380"/>
                </a:lnTo>
                <a:lnTo>
                  <a:pt x="64434" y="119070"/>
                </a:lnTo>
                <a:lnTo>
                  <a:pt x="66649" y="118609"/>
                </a:lnTo>
                <a:lnTo>
                  <a:pt x="68675" y="117995"/>
                </a:lnTo>
                <a:lnTo>
                  <a:pt x="70708" y="117224"/>
                </a:lnTo>
                <a:lnTo>
                  <a:pt x="72552" y="116301"/>
                </a:lnTo>
                <a:lnTo>
                  <a:pt x="74403" y="115226"/>
                </a:lnTo>
                <a:lnTo>
                  <a:pt x="76247" y="114152"/>
                </a:lnTo>
                <a:lnTo>
                  <a:pt x="77908" y="112767"/>
                </a:lnTo>
                <a:lnTo>
                  <a:pt x="78280" y="112305"/>
                </a:lnTo>
                <a:lnTo>
                  <a:pt x="78462" y="111844"/>
                </a:lnTo>
                <a:lnTo>
                  <a:pt x="79388" y="111224"/>
                </a:lnTo>
                <a:lnTo>
                  <a:pt x="79941" y="110301"/>
                </a:lnTo>
                <a:lnTo>
                  <a:pt x="80305" y="109378"/>
                </a:lnTo>
                <a:lnTo>
                  <a:pt x="80677" y="108152"/>
                </a:lnTo>
                <a:lnTo>
                  <a:pt x="80677" y="107071"/>
                </a:lnTo>
                <a:lnTo>
                  <a:pt x="80305" y="105844"/>
                </a:lnTo>
                <a:lnTo>
                  <a:pt x="79752" y="104921"/>
                </a:lnTo>
                <a:lnTo>
                  <a:pt x="78834" y="104150"/>
                </a:lnTo>
                <a:lnTo>
                  <a:pt x="79570" y="102765"/>
                </a:lnTo>
                <a:lnTo>
                  <a:pt x="79941" y="101381"/>
                </a:lnTo>
                <a:lnTo>
                  <a:pt x="79941" y="99996"/>
                </a:lnTo>
                <a:lnTo>
                  <a:pt x="79570" y="98460"/>
                </a:lnTo>
                <a:lnTo>
                  <a:pt x="79016" y="97840"/>
                </a:lnTo>
                <a:lnTo>
                  <a:pt x="78462" y="97227"/>
                </a:lnTo>
                <a:lnTo>
                  <a:pt x="78462" y="96766"/>
                </a:lnTo>
                <a:lnTo>
                  <a:pt x="79016" y="94610"/>
                </a:lnTo>
                <a:lnTo>
                  <a:pt x="79388" y="92460"/>
                </a:lnTo>
                <a:lnTo>
                  <a:pt x="79752" y="90305"/>
                </a:lnTo>
                <a:lnTo>
                  <a:pt x="80305" y="88149"/>
                </a:lnTo>
                <a:lnTo>
                  <a:pt x="80859" y="86612"/>
                </a:lnTo>
                <a:lnTo>
                  <a:pt x="81603" y="85076"/>
                </a:lnTo>
                <a:lnTo>
                  <a:pt x="83446" y="82149"/>
                </a:lnTo>
                <a:lnTo>
                  <a:pt x="83629" y="81997"/>
                </a:lnTo>
                <a:lnTo>
                  <a:pt x="83629" y="81846"/>
                </a:lnTo>
                <a:lnTo>
                  <a:pt x="86034" y="78767"/>
                </a:lnTo>
                <a:lnTo>
                  <a:pt x="88249" y="75688"/>
                </a:lnTo>
                <a:lnTo>
                  <a:pt x="92490" y="70769"/>
                </a:lnTo>
                <a:lnTo>
                  <a:pt x="94705" y="68152"/>
                </a:lnTo>
                <a:lnTo>
                  <a:pt x="96738" y="65541"/>
                </a:lnTo>
                <a:lnTo>
                  <a:pt x="98582" y="62923"/>
                </a:lnTo>
                <a:lnTo>
                  <a:pt x="100244" y="60154"/>
                </a:lnTo>
                <a:lnTo>
                  <a:pt x="101541" y="57234"/>
                </a:lnTo>
                <a:lnTo>
                  <a:pt x="102095" y="55691"/>
                </a:lnTo>
                <a:lnTo>
                  <a:pt x="102459" y="54306"/>
                </a:lnTo>
                <a:lnTo>
                  <a:pt x="102831" y="51537"/>
                </a:lnTo>
                <a:lnTo>
                  <a:pt x="102831" y="48768"/>
                </a:lnTo>
                <a:lnTo>
                  <a:pt x="102459" y="45999"/>
                </a:lnTo>
                <a:lnTo>
                  <a:pt x="101905" y="43230"/>
                </a:lnTo>
                <a:lnTo>
                  <a:pt x="101169" y="40461"/>
                </a:lnTo>
                <a:lnTo>
                  <a:pt x="100244" y="37692"/>
                </a:lnTo>
                <a:lnTo>
                  <a:pt x="98218" y="32464"/>
                </a:lnTo>
                <a:lnTo>
                  <a:pt x="97110" y="30156"/>
                </a:lnTo>
                <a:lnTo>
                  <a:pt x="95631" y="28000"/>
                </a:lnTo>
                <a:lnTo>
                  <a:pt x="93969" y="26002"/>
                </a:lnTo>
                <a:lnTo>
                  <a:pt x="92126" y="24005"/>
                </a:lnTo>
                <a:lnTo>
                  <a:pt x="92126" y="23853"/>
                </a:lnTo>
                <a:lnTo>
                  <a:pt x="91754" y="23233"/>
                </a:lnTo>
                <a:lnTo>
                  <a:pt x="91200" y="22772"/>
                </a:lnTo>
                <a:lnTo>
                  <a:pt x="90646" y="22468"/>
                </a:lnTo>
                <a:lnTo>
                  <a:pt x="89910" y="22159"/>
                </a:lnTo>
                <a:lnTo>
                  <a:pt x="88059" y="20774"/>
                </a:lnTo>
                <a:lnTo>
                  <a:pt x="86034" y="19541"/>
                </a:lnTo>
                <a:lnTo>
                  <a:pt x="84000" y="18315"/>
                </a:lnTo>
                <a:lnTo>
                  <a:pt x="81967" y="17234"/>
                </a:lnTo>
                <a:lnTo>
                  <a:pt x="79388" y="16159"/>
                </a:lnTo>
                <a:lnTo>
                  <a:pt x="76618" y="15084"/>
                </a:lnTo>
                <a:lnTo>
                  <a:pt x="73659" y="14313"/>
                </a:lnTo>
                <a:lnTo>
                  <a:pt x="70708" y="13851"/>
                </a:lnTo>
                <a:lnTo>
                  <a:pt x="67757" y="13541"/>
                </a:lnTo>
                <a:lnTo>
                  <a:pt x="64616" y="132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- ho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3890100" y="0"/>
            <a:ext cx="1363800" cy="2655899"/>
          </a:xfrm>
          <a:prstGeom prst="rect">
            <a:avLst/>
          </a:prstGeom>
          <a:solidFill>
            <a:srgbClr val="4C1130">
              <a:alpha val="17647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1524450" y="2882400"/>
            <a:ext cx="6095098" cy="109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omemade Apple"/>
              <a:buChar char="▹"/>
              <a:defRPr b="0" i="0" sz="24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indent="11430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omemade Apple"/>
              <a:buChar char="▸"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  <p:sp>
        <p:nvSpPr>
          <p:cNvPr id="88" name="Shape 88"/>
          <p:cNvSpPr/>
          <p:nvPr/>
        </p:nvSpPr>
        <p:spPr>
          <a:xfrm>
            <a:off x="4335076" y="1756127"/>
            <a:ext cx="473836" cy="568622"/>
          </a:xfrm>
          <a:custGeom>
            <a:pathLst>
              <a:path extrusionOk="0" h="120000" w="120000">
                <a:moveTo>
                  <a:pt x="86216" y="6"/>
                </a:moveTo>
                <a:lnTo>
                  <a:pt x="85290" y="158"/>
                </a:lnTo>
                <a:lnTo>
                  <a:pt x="84736" y="467"/>
                </a:lnTo>
                <a:lnTo>
                  <a:pt x="84182" y="1081"/>
                </a:lnTo>
                <a:lnTo>
                  <a:pt x="81785" y="4621"/>
                </a:lnTo>
                <a:lnTo>
                  <a:pt x="80677" y="6315"/>
                </a:lnTo>
                <a:lnTo>
                  <a:pt x="79941" y="8313"/>
                </a:lnTo>
                <a:lnTo>
                  <a:pt x="79752" y="8775"/>
                </a:lnTo>
                <a:lnTo>
                  <a:pt x="79941" y="9236"/>
                </a:lnTo>
                <a:lnTo>
                  <a:pt x="80305" y="9698"/>
                </a:lnTo>
                <a:lnTo>
                  <a:pt x="80677" y="10007"/>
                </a:lnTo>
                <a:lnTo>
                  <a:pt x="81231" y="10159"/>
                </a:lnTo>
                <a:lnTo>
                  <a:pt x="81967" y="10311"/>
                </a:lnTo>
                <a:lnTo>
                  <a:pt x="82521" y="10159"/>
                </a:lnTo>
                <a:lnTo>
                  <a:pt x="83075" y="9849"/>
                </a:lnTo>
                <a:lnTo>
                  <a:pt x="84554" y="8313"/>
                </a:lnTo>
                <a:lnTo>
                  <a:pt x="85662" y="6619"/>
                </a:lnTo>
                <a:lnTo>
                  <a:pt x="87323" y="4621"/>
                </a:lnTo>
                <a:lnTo>
                  <a:pt x="87877" y="4311"/>
                </a:lnTo>
                <a:lnTo>
                  <a:pt x="88431" y="3850"/>
                </a:lnTo>
                <a:lnTo>
                  <a:pt x="88803" y="2927"/>
                </a:lnTo>
                <a:lnTo>
                  <a:pt x="88985" y="2162"/>
                </a:lnTo>
                <a:lnTo>
                  <a:pt x="88803" y="1390"/>
                </a:lnTo>
                <a:lnTo>
                  <a:pt x="88431" y="777"/>
                </a:lnTo>
                <a:lnTo>
                  <a:pt x="87877" y="316"/>
                </a:lnTo>
                <a:lnTo>
                  <a:pt x="87141" y="158"/>
                </a:lnTo>
                <a:lnTo>
                  <a:pt x="86952" y="6"/>
                </a:lnTo>
                <a:close/>
                <a:moveTo>
                  <a:pt x="28989" y="1081"/>
                </a:moveTo>
                <a:lnTo>
                  <a:pt x="28435" y="1239"/>
                </a:lnTo>
                <a:lnTo>
                  <a:pt x="28063" y="1542"/>
                </a:lnTo>
                <a:lnTo>
                  <a:pt x="27699" y="2004"/>
                </a:lnTo>
                <a:lnTo>
                  <a:pt x="27699" y="2465"/>
                </a:lnTo>
                <a:lnTo>
                  <a:pt x="27699" y="2927"/>
                </a:lnTo>
                <a:lnTo>
                  <a:pt x="28063" y="4008"/>
                </a:lnTo>
                <a:lnTo>
                  <a:pt x="28617" y="5082"/>
                </a:lnTo>
                <a:lnTo>
                  <a:pt x="29914" y="7080"/>
                </a:lnTo>
                <a:lnTo>
                  <a:pt x="31204" y="9236"/>
                </a:lnTo>
                <a:lnTo>
                  <a:pt x="32312" y="11392"/>
                </a:lnTo>
                <a:lnTo>
                  <a:pt x="32865" y="12157"/>
                </a:lnTo>
                <a:lnTo>
                  <a:pt x="33601" y="12618"/>
                </a:lnTo>
                <a:lnTo>
                  <a:pt x="34345" y="12776"/>
                </a:lnTo>
                <a:lnTo>
                  <a:pt x="35081" y="12618"/>
                </a:lnTo>
                <a:lnTo>
                  <a:pt x="35817" y="12467"/>
                </a:lnTo>
                <a:lnTo>
                  <a:pt x="36370" y="12005"/>
                </a:lnTo>
                <a:lnTo>
                  <a:pt x="36742" y="11234"/>
                </a:lnTo>
                <a:lnTo>
                  <a:pt x="36742" y="10469"/>
                </a:lnTo>
                <a:lnTo>
                  <a:pt x="36370" y="9236"/>
                </a:lnTo>
                <a:lnTo>
                  <a:pt x="35635" y="8003"/>
                </a:lnTo>
                <a:lnTo>
                  <a:pt x="34155" y="5696"/>
                </a:lnTo>
                <a:lnTo>
                  <a:pt x="32494" y="3388"/>
                </a:lnTo>
                <a:lnTo>
                  <a:pt x="31576" y="2465"/>
                </a:lnTo>
                <a:lnTo>
                  <a:pt x="30650" y="1542"/>
                </a:lnTo>
                <a:lnTo>
                  <a:pt x="30096" y="1239"/>
                </a:lnTo>
                <a:lnTo>
                  <a:pt x="29542" y="1081"/>
                </a:lnTo>
                <a:close/>
                <a:moveTo>
                  <a:pt x="117230" y="27848"/>
                </a:moveTo>
                <a:lnTo>
                  <a:pt x="116676" y="28000"/>
                </a:lnTo>
                <a:lnTo>
                  <a:pt x="116123" y="28158"/>
                </a:lnTo>
                <a:lnTo>
                  <a:pt x="114825" y="28771"/>
                </a:lnTo>
                <a:lnTo>
                  <a:pt x="113353" y="29081"/>
                </a:lnTo>
                <a:lnTo>
                  <a:pt x="110395" y="29694"/>
                </a:lnTo>
                <a:lnTo>
                  <a:pt x="108923" y="30004"/>
                </a:lnTo>
                <a:lnTo>
                  <a:pt x="107443" y="30466"/>
                </a:lnTo>
                <a:lnTo>
                  <a:pt x="106336" y="31079"/>
                </a:lnTo>
                <a:lnTo>
                  <a:pt x="105228" y="32002"/>
                </a:lnTo>
                <a:lnTo>
                  <a:pt x="104864" y="32464"/>
                </a:lnTo>
                <a:lnTo>
                  <a:pt x="104864" y="33077"/>
                </a:lnTo>
                <a:lnTo>
                  <a:pt x="105046" y="33696"/>
                </a:lnTo>
                <a:lnTo>
                  <a:pt x="105418" y="33848"/>
                </a:lnTo>
                <a:lnTo>
                  <a:pt x="105782" y="33848"/>
                </a:lnTo>
                <a:lnTo>
                  <a:pt x="107261" y="34000"/>
                </a:lnTo>
                <a:lnTo>
                  <a:pt x="108923" y="34000"/>
                </a:lnTo>
                <a:lnTo>
                  <a:pt x="110766" y="33848"/>
                </a:lnTo>
                <a:lnTo>
                  <a:pt x="112428" y="33696"/>
                </a:lnTo>
                <a:lnTo>
                  <a:pt x="114089" y="33235"/>
                </a:lnTo>
                <a:lnTo>
                  <a:pt x="115751" y="32925"/>
                </a:lnTo>
                <a:lnTo>
                  <a:pt x="117230" y="32312"/>
                </a:lnTo>
                <a:lnTo>
                  <a:pt x="118702" y="31850"/>
                </a:lnTo>
                <a:lnTo>
                  <a:pt x="119256" y="31541"/>
                </a:lnTo>
                <a:lnTo>
                  <a:pt x="119628" y="31231"/>
                </a:lnTo>
                <a:lnTo>
                  <a:pt x="120000" y="30466"/>
                </a:lnTo>
                <a:lnTo>
                  <a:pt x="119810" y="29694"/>
                </a:lnTo>
                <a:lnTo>
                  <a:pt x="119628" y="28923"/>
                </a:lnTo>
                <a:lnTo>
                  <a:pt x="118892" y="28310"/>
                </a:lnTo>
                <a:lnTo>
                  <a:pt x="118148" y="28000"/>
                </a:lnTo>
                <a:lnTo>
                  <a:pt x="117230" y="27848"/>
                </a:lnTo>
                <a:close/>
                <a:moveTo>
                  <a:pt x="2405" y="29694"/>
                </a:moveTo>
                <a:lnTo>
                  <a:pt x="1669" y="29846"/>
                </a:lnTo>
                <a:lnTo>
                  <a:pt x="925" y="30004"/>
                </a:lnTo>
                <a:lnTo>
                  <a:pt x="189" y="30308"/>
                </a:lnTo>
                <a:lnTo>
                  <a:pt x="7" y="30769"/>
                </a:lnTo>
                <a:lnTo>
                  <a:pt x="7" y="31389"/>
                </a:lnTo>
                <a:lnTo>
                  <a:pt x="371" y="31850"/>
                </a:lnTo>
                <a:lnTo>
                  <a:pt x="1479" y="32773"/>
                </a:lnTo>
                <a:lnTo>
                  <a:pt x="2958" y="33538"/>
                </a:lnTo>
                <a:lnTo>
                  <a:pt x="5910" y="34923"/>
                </a:lnTo>
                <a:lnTo>
                  <a:pt x="8868" y="36307"/>
                </a:lnTo>
                <a:lnTo>
                  <a:pt x="10530" y="36927"/>
                </a:lnTo>
                <a:lnTo>
                  <a:pt x="12002" y="37540"/>
                </a:lnTo>
                <a:lnTo>
                  <a:pt x="12556" y="37692"/>
                </a:lnTo>
                <a:lnTo>
                  <a:pt x="13663" y="37692"/>
                </a:lnTo>
                <a:lnTo>
                  <a:pt x="14035" y="37540"/>
                </a:lnTo>
                <a:lnTo>
                  <a:pt x="14589" y="36927"/>
                </a:lnTo>
                <a:lnTo>
                  <a:pt x="14961" y="36307"/>
                </a:lnTo>
                <a:lnTo>
                  <a:pt x="15143" y="35542"/>
                </a:lnTo>
                <a:lnTo>
                  <a:pt x="14961" y="34619"/>
                </a:lnTo>
                <a:lnTo>
                  <a:pt x="14407" y="34000"/>
                </a:lnTo>
                <a:lnTo>
                  <a:pt x="13853" y="33696"/>
                </a:lnTo>
                <a:lnTo>
                  <a:pt x="13481" y="33538"/>
                </a:lnTo>
                <a:lnTo>
                  <a:pt x="12002" y="32925"/>
                </a:lnTo>
                <a:lnTo>
                  <a:pt x="10530" y="32312"/>
                </a:lnTo>
                <a:lnTo>
                  <a:pt x="7389" y="30927"/>
                </a:lnTo>
                <a:lnTo>
                  <a:pt x="5728" y="30308"/>
                </a:lnTo>
                <a:lnTo>
                  <a:pt x="4066" y="29846"/>
                </a:lnTo>
                <a:lnTo>
                  <a:pt x="2405" y="29694"/>
                </a:lnTo>
                <a:close/>
                <a:moveTo>
                  <a:pt x="66831" y="43850"/>
                </a:moveTo>
                <a:lnTo>
                  <a:pt x="66278" y="44153"/>
                </a:lnTo>
                <a:lnTo>
                  <a:pt x="65724" y="44615"/>
                </a:lnTo>
                <a:lnTo>
                  <a:pt x="64988" y="45847"/>
                </a:lnTo>
                <a:lnTo>
                  <a:pt x="64244" y="47384"/>
                </a:lnTo>
                <a:lnTo>
                  <a:pt x="63880" y="48926"/>
                </a:lnTo>
                <a:lnTo>
                  <a:pt x="63690" y="50311"/>
                </a:lnTo>
                <a:lnTo>
                  <a:pt x="63690" y="51386"/>
                </a:lnTo>
                <a:lnTo>
                  <a:pt x="63137" y="51695"/>
                </a:lnTo>
                <a:lnTo>
                  <a:pt x="62219" y="51999"/>
                </a:lnTo>
                <a:lnTo>
                  <a:pt x="61293" y="52157"/>
                </a:lnTo>
                <a:lnTo>
                  <a:pt x="60557" y="51999"/>
                </a:lnTo>
                <a:lnTo>
                  <a:pt x="60003" y="51847"/>
                </a:lnTo>
                <a:lnTo>
                  <a:pt x="60557" y="51076"/>
                </a:lnTo>
                <a:lnTo>
                  <a:pt x="61111" y="50153"/>
                </a:lnTo>
                <a:lnTo>
                  <a:pt x="61475" y="49388"/>
                </a:lnTo>
                <a:lnTo>
                  <a:pt x="61475" y="48465"/>
                </a:lnTo>
                <a:lnTo>
                  <a:pt x="61475" y="47542"/>
                </a:lnTo>
                <a:lnTo>
                  <a:pt x="61111" y="46770"/>
                </a:lnTo>
                <a:lnTo>
                  <a:pt x="60367" y="45847"/>
                </a:lnTo>
                <a:lnTo>
                  <a:pt x="59449" y="45076"/>
                </a:lnTo>
                <a:lnTo>
                  <a:pt x="58896" y="44773"/>
                </a:lnTo>
                <a:lnTo>
                  <a:pt x="57788" y="44773"/>
                </a:lnTo>
                <a:lnTo>
                  <a:pt x="57234" y="45076"/>
                </a:lnTo>
                <a:lnTo>
                  <a:pt x="56491" y="45847"/>
                </a:lnTo>
                <a:lnTo>
                  <a:pt x="55937" y="46619"/>
                </a:lnTo>
                <a:lnTo>
                  <a:pt x="55573" y="47384"/>
                </a:lnTo>
                <a:lnTo>
                  <a:pt x="55383" y="48307"/>
                </a:lnTo>
                <a:lnTo>
                  <a:pt x="55383" y="49230"/>
                </a:lnTo>
                <a:lnTo>
                  <a:pt x="55383" y="50001"/>
                </a:lnTo>
                <a:lnTo>
                  <a:pt x="55573" y="50924"/>
                </a:lnTo>
                <a:lnTo>
                  <a:pt x="55937" y="51695"/>
                </a:lnTo>
                <a:lnTo>
                  <a:pt x="54465" y="52460"/>
                </a:lnTo>
                <a:lnTo>
                  <a:pt x="53721" y="52618"/>
                </a:lnTo>
                <a:lnTo>
                  <a:pt x="52986" y="52770"/>
                </a:lnTo>
                <a:lnTo>
                  <a:pt x="52432" y="52922"/>
                </a:lnTo>
                <a:lnTo>
                  <a:pt x="51696" y="52770"/>
                </a:lnTo>
                <a:lnTo>
                  <a:pt x="50770" y="52460"/>
                </a:lnTo>
                <a:lnTo>
                  <a:pt x="49845" y="51847"/>
                </a:lnTo>
                <a:lnTo>
                  <a:pt x="49291" y="50924"/>
                </a:lnTo>
                <a:lnTo>
                  <a:pt x="48927" y="50001"/>
                </a:lnTo>
                <a:lnTo>
                  <a:pt x="48927" y="48926"/>
                </a:lnTo>
                <a:lnTo>
                  <a:pt x="49291" y="47694"/>
                </a:lnTo>
                <a:lnTo>
                  <a:pt x="49291" y="47542"/>
                </a:lnTo>
                <a:lnTo>
                  <a:pt x="49109" y="47542"/>
                </a:lnTo>
                <a:lnTo>
                  <a:pt x="48927" y="47384"/>
                </a:lnTo>
                <a:lnTo>
                  <a:pt x="48737" y="47542"/>
                </a:lnTo>
                <a:lnTo>
                  <a:pt x="48001" y="48155"/>
                </a:lnTo>
                <a:lnTo>
                  <a:pt x="47447" y="48926"/>
                </a:lnTo>
                <a:lnTo>
                  <a:pt x="47265" y="49540"/>
                </a:lnTo>
                <a:lnTo>
                  <a:pt x="47083" y="50311"/>
                </a:lnTo>
                <a:lnTo>
                  <a:pt x="47083" y="50924"/>
                </a:lnTo>
                <a:lnTo>
                  <a:pt x="47083" y="51695"/>
                </a:lnTo>
                <a:lnTo>
                  <a:pt x="47447" y="52309"/>
                </a:lnTo>
                <a:lnTo>
                  <a:pt x="47819" y="52922"/>
                </a:lnTo>
                <a:lnTo>
                  <a:pt x="48373" y="53541"/>
                </a:lnTo>
                <a:lnTo>
                  <a:pt x="48927" y="54003"/>
                </a:lnTo>
                <a:lnTo>
                  <a:pt x="49663" y="54464"/>
                </a:lnTo>
                <a:lnTo>
                  <a:pt x="50398" y="54768"/>
                </a:lnTo>
                <a:lnTo>
                  <a:pt x="51324" y="55078"/>
                </a:lnTo>
                <a:lnTo>
                  <a:pt x="52060" y="55229"/>
                </a:lnTo>
                <a:lnTo>
                  <a:pt x="53168" y="55229"/>
                </a:lnTo>
                <a:lnTo>
                  <a:pt x="54093" y="55078"/>
                </a:lnTo>
                <a:lnTo>
                  <a:pt x="55755" y="54464"/>
                </a:lnTo>
                <a:lnTo>
                  <a:pt x="57598" y="53693"/>
                </a:lnTo>
                <a:lnTo>
                  <a:pt x="58342" y="54155"/>
                </a:lnTo>
                <a:lnTo>
                  <a:pt x="59449" y="54616"/>
                </a:lnTo>
                <a:lnTo>
                  <a:pt x="60557" y="54768"/>
                </a:lnTo>
                <a:lnTo>
                  <a:pt x="61665" y="54926"/>
                </a:lnTo>
                <a:lnTo>
                  <a:pt x="62401" y="54926"/>
                </a:lnTo>
                <a:lnTo>
                  <a:pt x="63326" y="54768"/>
                </a:lnTo>
                <a:lnTo>
                  <a:pt x="64988" y="54155"/>
                </a:lnTo>
                <a:lnTo>
                  <a:pt x="65542" y="54768"/>
                </a:lnTo>
                <a:lnTo>
                  <a:pt x="66278" y="55229"/>
                </a:lnTo>
                <a:lnTo>
                  <a:pt x="67013" y="55691"/>
                </a:lnTo>
                <a:lnTo>
                  <a:pt x="67757" y="56001"/>
                </a:lnTo>
                <a:lnTo>
                  <a:pt x="69601" y="56311"/>
                </a:lnTo>
                <a:lnTo>
                  <a:pt x="71444" y="56462"/>
                </a:lnTo>
                <a:lnTo>
                  <a:pt x="73295" y="56152"/>
                </a:lnTo>
                <a:lnTo>
                  <a:pt x="74957" y="55691"/>
                </a:lnTo>
                <a:lnTo>
                  <a:pt x="75693" y="55229"/>
                </a:lnTo>
                <a:lnTo>
                  <a:pt x="76429" y="54768"/>
                </a:lnTo>
                <a:lnTo>
                  <a:pt x="77172" y="54155"/>
                </a:lnTo>
                <a:lnTo>
                  <a:pt x="77908" y="53541"/>
                </a:lnTo>
                <a:lnTo>
                  <a:pt x="78090" y="53080"/>
                </a:lnTo>
                <a:lnTo>
                  <a:pt x="78090" y="52770"/>
                </a:lnTo>
                <a:lnTo>
                  <a:pt x="77908" y="52460"/>
                </a:lnTo>
                <a:lnTo>
                  <a:pt x="77726" y="52157"/>
                </a:lnTo>
                <a:lnTo>
                  <a:pt x="77172" y="51999"/>
                </a:lnTo>
                <a:lnTo>
                  <a:pt x="76800" y="51847"/>
                </a:lnTo>
                <a:lnTo>
                  <a:pt x="75875" y="51847"/>
                </a:lnTo>
                <a:lnTo>
                  <a:pt x="74213" y="52618"/>
                </a:lnTo>
                <a:lnTo>
                  <a:pt x="72552" y="53232"/>
                </a:lnTo>
                <a:lnTo>
                  <a:pt x="71634" y="53383"/>
                </a:lnTo>
                <a:lnTo>
                  <a:pt x="70890" y="53541"/>
                </a:lnTo>
                <a:lnTo>
                  <a:pt x="69972" y="53541"/>
                </a:lnTo>
                <a:lnTo>
                  <a:pt x="69047" y="53232"/>
                </a:lnTo>
                <a:lnTo>
                  <a:pt x="68311" y="52770"/>
                </a:lnTo>
                <a:lnTo>
                  <a:pt x="67757" y="52309"/>
                </a:lnTo>
                <a:lnTo>
                  <a:pt x="68675" y="51386"/>
                </a:lnTo>
                <a:lnTo>
                  <a:pt x="69418" y="50463"/>
                </a:lnTo>
                <a:lnTo>
                  <a:pt x="70154" y="49540"/>
                </a:lnTo>
                <a:lnTo>
                  <a:pt x="70526" y="48465"/>
                </a:lnTo>
                <a:lnTo>
                  <a:pt x="70708" y="47384"/>
                </a:lnTo>
                <a:lnTo>
                  <a:pt x="70526" y="46461"/>
                </a:lnTo>
                <a:lnTo>
                  <a:pt x="70154" y="45538"/>
                </a:lnTo>
                <a:lnTo>
                  <a:pt x="69418" y="44615"/>
                </a:lnTo>
                <a:lnTo>
                  <a:pt x="68675" y="44153"/>
                </a:lnTo>
                <a:lnTo>
                  <a:pt x="67939" y="43850"/>
                </a:lnTo>
                <a:close/>
                <a:moveTo>
                  <a:pt x="14771" y="61387"/>
                </a:moveTo>
                <a:lnTo>
                  <a:pt x="13663" y="61691"/>
                </a:lnTo>
                <a:lnTo>
                  <a:pt x="12002" y="62310"/>
                </a:lnTo>
                <a:lnTo>
                  <a:pt x="10340" y="63233"/>
                </a:lnTo>
                <a:lnTo>
                  <a:pt x="7017" y="65079"/>
                </a:lnTo>
                <a:lnTo>
                  <a:pt x="5356" y="65844"/>
                </a:lnTo>
                <a:lnTo>
                  <a:pt x="4438" y="66464"/>
                </a:lnTo>
                <a:lnTo>
                  <a:pt x="3512" y="67077"/>
                </a:lnTo>
                <a:lnTo>
                  <a:pt x="2776" y="67690"/>
                </a:lnTo>
                <a:lnTo>
                  <a:pt x="2405" y="68462"/>
                </a:lnTo>
                <a:lnTo>
                  <a:pt x="2405" y="68771"/>
                </a:lnTo>
                <a:lnTo>
                  <a:pt x="2587" y="69075"/>
                </a:lnTo>
                <a:lnTo>
                  <a:pt x="2776" y="69536"/>
                </a:lnTo>
                <a:lnTo>
                  <a:pt x="3330" y="69846"/>
                </a:lnTo>
                <a:lnTo>
                  <a:pt x="4066" y="70156"/>
                </a:lnTo>
                <a:lnTo>
                  <a:pt x="4802" y="70156"/>
                </a:lnTo>
                <a:lnTo>
                  <a:pt x="5728" y="69998"/>
                </a:lnTo>
                <a:lnTo>
                  <a:pt x="6653" y="69846"/>
                </a:lnTo>
                <a:lnTo>
                  <a:pt x="8497" y="69075"/>
                </a:lnTo>
                <a:lnTo>
                  <a:pt x="9976" y="68462"/>
                </a:lnTo>
                <a:lnTo>
                  <a:pt x="13109" y="67077"/>
                </a:lnTo>
                <a:lnTo>
                  <a:pt x="14771" y="66306"/>
                </a:lnTo>
                <a:lnTo>
                  <a:pt x="16250" y="65383"/>
                </a:lnTo>
                <a:lnTo>
                  <a:pt x="17176" y="64770"/>
                </a:lnTo>
                <a:lnTo>
                  <a:pt x="17540" y="63998"/>
                </a:lnTo>
                <a:lnTo>
                  <a:pt x="17540" y="63233"/>
                </a:lnTo>
                <a:lnTo>
                  <a:pt x="17176" y="62462"/>
                </a:lnTo>
                <a:lnTo>
                  <a:pt x="16622" y="61849"/>
                </a:lnTo>
                <a:lnTo>
                  <a:pt x="15697" y="61539"/>
                </a:lnTo>
                <a:lnTo>
                  <a:pt x="14771" y="61387"/>
                </a:lnTo>
                <a:close/>
                <a:moveTo>
                  <a:pt x="106707" y="63385"/>
                </a:moveTo>
                <a:lnTo>
                  <a:pt x="105418" y="63537"/>
                </a:lnTo>
                <a:lnTo>
                  <a:pt x="105046" y="63695"/>
                </a:lnTo>
                <a:lnTo>
                  <a:pt x="104674" y="63998"/>
                </a:lnTo>
                <a:lnTo>
                  <a:pt x="104492" y="64308"/>
                </a:lnTo>
                <a:lnTo>
                  <a:pt x="104310" y="64618"/>
                </a:lnTo>
                <a:lnTo>
                  <a:pt x="104492" y="65231"/>
                </a:lnTo>
                <a:lnTo>
                  <a:pt x="104674" y="65541"/>
                </a:lnTo>
                <a:lnTo>
                  <a:pt x="105046" y="65844"/>
                </a:lnTo>
                <a:lnTo>
                  <a:pt x="107261" y="66925"/>
                </a:lnTo>
                <a:lnTo>
                  <a:pt x="109659" y="68000"/>
                </a:lnTo>
                <a:lnTo>
                  <a:pt x="110948" y="68771"/>
                </a:lnTo>
                <a:lnTo>
                  <a:pt x="112428" y="69385"/>
                </a:lnTo>
                <a:lnTo>
                  <a:pt x="113907" y="69846"/>
                </a:lnTo>
                <a:lnTo>
                  <a:pt x="115379" y="70156"/>
                </a:lnTo>
                <a:lnTo>
                  <a:pt x="116676" y="70156"/>
                </a:lnTo>
                <a:lnTo>
                  <a:pt x="117041" y="69998"/>
                </a:lnTo>
                <a:lnTo>
                  <a:pt x="117594" y="69694"/>
                </a:lnTo>
                <a:lnTo>
                  <a:pt x="118148" y="69233"/>
                </a:lnTo>
                <a:lnTo>
                  <a:pt x="118338" y="68462"/>
                </a:lnTo>
                <a:lnTo>
                  <a:pt x="118338" y="67690"/>
                </a:lnTo>
                <a:lnTo>
                  <a:pt x="117966" y="66925"/>
                </a:lnTo>
                <a:lnTo>
                  <a:pt x="117594" y="66616"/>
                </a:lnTo>
                <a:lnTo>
                  <a:pt x="117230" y="66464"/>
                </a:lnTo>
                <a:lnTo>
                  <a:pt x="116676" y="66154"/>
                </a:lnTo>
                <a:lnTo>
                  <a:pt x="116123" y="66154"/>
                </a:lnTo>
                <a:lnTo>
                  <a:pt x="114825" y="65844"/>
                </a:lnTo>
                <a:lnTo>
                  <a:pt x="113536" y="65541"/>
                </a:lnTo>
                <a:lnTo>
                  <a:pt x="110766" y="64460"/>
                </a:lnTo>
                <a:lnTo>
                  <a:pt x="109477" y="63847"/>
                </a:lnTo>
                <a:lnTo>
                  <a:pt x="108187" y="63537"/>
                </a:lnTo>
                <a:lnTo>
                  <a:pt x="106707" y="63385"/>
                </a:lnTo>
                <a:close/>
                <a:moveTo>
                  <a:pt x="64244" y="16469"/>
                </a:moveTo>
                <a:lnTo>
                  <a:pt x="66460" y="16620"/>
                </a:lnTo>
                <a:lnTo>
                  <a:pt x="68675" y="16930"/>
                </a:lnTo>
                <a:lnTo>
                  <a:pt x="70890" y="17234"/>
                </a:lnTo>
                <a:lnTo>
                  <a:pt x="69229" y="17695"/>
                </a:lnTo>
                <a:lnTo>
                  <a:pt x="69047" y="17853"/>
                </a:lnTo>
                <a:lnTo>
                  <a:pt x="69047" y="18005"/>
                </a:lnTo>
                <a:lnTo>
                  <a:pt x="69047" y="18157"/>
                </a:lnTo>
                <a:lnTo>
                  <a:pt x="69229" y="18315"/>
                </a:lnTo>
                <a:lnTo>
                  <a:pt x="69972" y="18618"/>
                </a:lnTo>
                <a:lnTo>
                  <a:pt x="70708" y="18776"/>
                </a:lnTo>
                <a:lnTo>
                  <a:pt x="71634" y="18618"/>
                </a:lnTo>
                <a:lnTo>
                  <a:pt x="72552" y="18466"/>
                </a:lnTo>
                <a:lnTo>
                  <a:pt x="74767" y="18157"/>
                </a:lnTo>
                <a:lnTo>
                  <a:pt x="77908" y="19238"/>
                </a:lnTo>
                <a:lnTo>
                  <a:pt x="76429" y="19389"/>
                </a:lnTo>
                <a:lnTo>
                  <a:pt x="74767" y="19699"/>
                </a:lnTo>
                <a:lnTo>
                  <a:pt x="73477" y="20161"/>
                </a:lnTo>
                <a:lnTo>
                  <a:pt x="72188" y="20622"/>
                </a:lnTo>
                <a:lnTo>
                  <a:pt x="72188" y="20774"/>
                </a:lnTo>
                <a:lnTo>
                  <a:pt x="71998" y="20926"/>
                </a:lnTo>
                <a:lnTo>
                  <a:pt x="72188" y="21084"/>
                </a:lnTo>
                <a:lnTo>
                  <a:pt x="72370" y="21235"/>
                </a:lnTo>
                <a:lnTo>
                  <a:pt x="75511" y="21084"/>
                </a:lnTo>
                <a:lnTo>
                  <a:pt x="78462" y="20926"/>
                </a:lnTo>
                <a:lnTo>
                  <a:pt x="81785" y="20926"/>
                </a:lnTo>
                <a:lnTo>
                  <a:pt x="83818" y="22159"/>
                </a:lnTo>
                <a:lnTo>
                  <a:pt x="81603" y="22620"/>
                </a:lnTo>
                <a:lnTo>
                  <a:pt x="79388" y="23233"/>
                </a:lnTo>
                <a:lnTo>
                  <a:pt x="77726" y="24005"/>
                </a:lnTo>
                <a:lnTo>
                  <a:pt x="76618" y="24770"/>
                </a:lnTo>
                <a:lnTo>
                  <a:pt x="76429" y="24928"/>
                </a:lnTo>
                <a:lnTo>
                  <a:pt x="76618" y="24928"/>
                </a:lnTo>
                <a:lnTo>
                  <a:pt x="78834" y="24770"/>
                </a:lnTo>
                <a:lnTo>
                  <a:pt x="81049" y="24466"/>
                </a:lnTo>
                <a:lnTo>
                  <a:pt x="83264" y="24156"/>
                </a:lnTo>
                <a:lnTo>
                  <a:pt x="85662" y="23853"/>
                </a:lnTo>
                <a:lnTo>
                  <a:pt x="86216" y="23853"/>
                </a:lnTo>
                <a:lnTo>
                  <a:pt x="87877" y="25079"/>
                </a:lnTo>
                <a:lnTo>
                  <a:pt x="89357" y="26464"/>
                </a:lnTo>
                <a:lnTo>
                  <a:pt x="86398" y="26616"/>
                </a:lnTo>
                <a:lnTo>
                  <a:pt x="82157" y="26925"/>
                </a:lnTo>
                <a:lnTo>
                  <a:pt x="80123" y="27077"/>
                </a:lnTo>
                <a:lnTo>
                  <a:pt x="78280" y="27697"/>
                </a:lnTo>
                <a:lnTo>
                  <a:pt x="78090" y="27848"/>
                </a:lnTo>
                <a:lnTo>
                  <a:pt x="78090" y="28000"/>
                </a:lnTo>
                <a:lnTo>
                  <a:pt x="78280" y="28158"/>
                </a:lnTo>
                <a:lnTo>
                  <a:pt x="80305" y="28620"/>
                </a:lnTo>
                <a:lnTo>
                  <a:pt x="88803" y="28620"/>
                </a:lnTo>
                <a:lnTo>
                  <a:pt x="91018" y="28462"/>
                </a:lnTo>
                <a:lnTo>
                  <a:pt x="92680" y="30769"/>
                </a:lnTo>
                <a:lnTo>
                  <a:pt x="89910" y="30769"/>
                </a:lnTo>
                <a:lnTo>
                  <a:pt x="85480" y="30927"/>
                </a:lnTo>
                <a:lnTo>
                  <a:pt x="80859" y="31231"/>
                </a:lnTo>
                <a:lnTo>
                  <a:pt x="80677" y="31231"/>
                </a:lnTo>
                <a:lnTo>
                  <a:pt x="80677" y="31389"/>
                </a:lnTo>
                <a:lnTo>
                  <a:pt x="80677" y="31541"/>
                </a:lnTo>
                <a:lnTo>
                  <a:pt x="80859" y="31692"/>
                </a:lnTo>
                <a:lnTo>
                  <a:pt x="82711" y="32154"/>
                </a:lnTo>
                <a:lnTo>
                  <a:pt x="84736" y="32312"/>
                </a:lnTo>
                <a:lnTo>
                  <a:pt x="91200" y="32312"/>
                </a:lnTo>
                <a:lnTo>
                  <a:pt x="93787" y="32464"/>
                </a:lnTo>
                <a:lnTo>
                  <a:pt x="95259" y="35542"/>
                </a:lnTo>
                <a:lnTo>
                  <a:pt x="86952" y="35542"/>
                </a:lnTo>
                <a:lnTo>
                  <a:pt x="85662" y="35694"/>
                </a:lnTo>
                <a:lnTo>
                  <a:pt x="84554" y="36004"/>
                </a:lnTo>
                <a:lnTo>
                  <a:pt x="83446" y="36465"/>
                </a:lnTo>
                <a:lnTo>
                  <a:pt x="83264" y="36617"/>
                </a:lnTo>
                <a:lnTo>
                  <a:pt x="83446" y="36927"/>
                </a:lnTo>
                <a:lnTo>
                  <a:pt x="85480" y="37230"/>
                </a:lnTo>
                <a:lnTo>
                  <a:pt x="87505" y="37230"/>
                </a:lnTo>
                <a:lnTo>
                  <a:pt x="91572" y="37388"/>
                </a:lnTo>
                <a:lnTo>
                  <a:pt x="96003" y="37540"/>
                </a:lnTo>
                <a:lnTo>
                  <a:pt x="96367" y="38311"/>
                </a:lnTo>
                <a:lnTo>
                  <a:pt x="96556" y="39076"/>
                </a:lnTo>
                <a:lnTo>
                  <a:pt x="93969" y="39076"/>
                </a:lnTo>
                <a:lnTo>
                  <a:pt x="88985" y="39538"/>
                </a:lnTo>
                <a:lnTo>
                  <a:pt x="86587" y="39696"/>
                </a:lnTo>
                <a:lnTo>
                  <a:pt x="84372" y="40158"/>
                </a:lnTo>
                <a:lnTo>
                  <a:pt x="84182" y="40158"/>
                </a:lnTo>
                <a:lnTo>
                  <a:pt x="84182" y="40309"/>
                </a:lnTo>
                <a:lnTo>
                  <a:pt x="84182" y="40461"/>
                </a:lnTo>
                <a:lnTo>
                  <a:pt x="84372" y="40619"/>
                </a:lnTo>
                <a:lnTo>
                  <a:pt x="86398" y="40923"/>
                </a:lnTo>
                <a:lnTo>
                  <a:pt x="88431" y="41081"/>
                </a:lnTo>
                <a:lnTo>
                  <a:pt x="94895" y="41081"/>
                </a:lnTo>
                <a:lnTo>
                  <a:pt x="97292" y="41232"/>
                </a:lnTo>
                <a:lnTo>
                  <a:pt x="97664" y="43230"/>
                </a:lnTo>
                <a:lnTo>
                  <a:pt x="95259" y="43230"/>
                </a:lnTo>
                <a:lnTo>
                  <a:pt x="92862" y="43388"/>
                </a:lnTo>
                <a:lnTo>
                  <a:pt x="89167" y="43540"/>
                </a:lnTo>
                <a:lnTo>
                  <a:pt x="87323" y="43692"/>
                </a:lnTo>
                <a:lnTo>
                  <a:pt x="85480" y="43850"/>
                </a:lnTo>
                <a:lnTo>
                  <a:pt x="85290" y="43850"/>
                </a:lnTo>
                <a:lnTo>
                  <a:pt x="85290" y="44001"/>
                </a:lnTo>
                <a:lnTo>
                  <a:pt x="85290" y="44311"/>
                </a:lnTo>
                <a:lnTo>
                  <a:pt x="85480" y="44311"/>
                </a:lnTo>
                <a:lnTo>
                  <a:pt x="86952" y="44773"/>
                </a:lnTo>
                <a:lnTo>
                  <a:pt x="88613" y="45076"/>
                </a:lnTo>
                <a:lnTo>
                  <a:pt x="96556" y="45076"/>
                </a:lnTo>
                <a:lnTo>
                  <a:pt x="98028" y="44924"/>
                </a:lnTo>
                <a:lnTo>
                  <a:pt x="98582" y="48003"/>
                </a:lnTo>
                <a:lnTo>
                  <a:pt x="98582" y="48003"/>
                </a:lnTo>
                <a:lnTo>
                  <a:pt x="97474" y="47845"/>
                </a:lnTo>
                <a:lnTo>
                  <a:pt x="96367" y="47845"/>
                </a:lnTo>
                <a:lnTo>
                  <a:pt x="94341" y="48003"/>
                </a:lnTo>
                <a:lnTo>
                  <a:pt x="91018" y="48003"/>
                </a:lnTo>
                <a:lnTo>
                  <a:pt x="89357" y="48155"/>
                </a:lnTo>
                <a:lnTo>
                  <a:pt x="87695" y="48617"/>
                </a:lnTo>
                <a:lnTo>
                  <a:pt x="87505" y="48617"/>
                </a:lnTo>
                <a:lnTo>
                  <a:pt x="87505" y="48926"/>
                </a:lnTo>
                <a:lnTo>
                  <a:pt x="87505" y="49078"/>
                </a:lnTo>
                <a:lnTo>
                  <a:pt x="87695" y="49230"/>
                </a:lnTo>
                <a:lnTo>
                  <a:pt x="89357" y="49540"/>
                </a:lnTo>
                <a:lnTo>
                  <a:pt x="91018" y="49691"/>
                </a:lnTo>
                <a:lnTo>
                  <a:pt x="94341" y="49691"/>
                </a:lnTo>
                <a:lnTo>
                  <a:pt x="96367" y="49849"/>
                </a:lnTo>
                <a:lnTo>
                  <a:pt x="97474" y="49849"/>
                </a:lnTo>
                <a:lnTo>
                  <a:pt x="98582" y="49691"/>
                </a:lnTo>
                <a:lnTo>
                  <a:pt x="98582" y="50001"/>
                </a:lnTo>
                <a:lnTo>
                  <a:pt x="98582" y="52157"/>
                </a:lnTo>
                <a:lnTo>
                  <a:pt x="97664" y="51847"/>
                </a:lnTo>
                <a:lnTo>
                  <a:pt x="96921" y="51847"/>
                </a:lnTo>
                <a:lnTo>
                  <a:pt x="95077" y="51695"/>
                </a:lnTo>
                <a:lnTo>
                  <a:pt x="91754" y="51695"/>
                </a:lnTo>
                <a:lnTo>
                  <a:pt x="90092" y="51847"/>
                </a:lnTo>
                <a:lnTo>
                  <a:pt x="88431" y="52157"/>
                </a:lnTo>
                <a:lnTo>
                  <a:pt x="88431" y="52309"/>
                </a:lnTo>
                <a:lnTo>
                  <a:pt x="88249" y="52460"/>
                </a:lnTo>
                <a:lnTo>
                  <a:pt x="88431" y="52460"/>
                </a:lnTo>
                <a:lnTo>
                  <a:pt x="88431" y="52618"/>
                </a:lnTo>
                <a:lnTo>
                  <a:pt x="91382" y="53080"/>
                </a:lnTo>
                <a:lnTo>
                  <a:pt x="94151" y="53383"/>
                </a:lnTo>
                <a:lnTo>
                  <a:pt x="96367" y="53541"/>
                </a:lnTo>
                <a:lnTo>
                  <a:pt x="97292" y="53693"/>
                </a:lnTo>
                <a:lnTo>
                  <a:pt x="98400" y="53541"/>
                </a:lnTo>
                <a:lnTo>
                  <a:pt x="97664" y="56001"/>
                </a:lnTo>
                <a:lnTo>
                  <a:pt x="96003" y="55691"/>
                </a:lnTo>
                <a:lnTo>
                  <a:pt x="94705" y="55539"/>
                </a:lnTo>
                <a:lnTo>
                  <a:pt x="93044" y="55229"/>
                </a:lnTo>
                <a:lnTo>
                  <a:pt x="89721" y="55229"/>
                </a:lnTo>
                <a:lnTo>
                  <a:pt x="88059" y="55691"/>
                </a:lnTo>
                <a:lnTo>
                  <a:pt x="87877" y="55849"/>
                </a:lnTo>
                <a:lnTo>
                  <a:pt x="87877" y="56001"/>
                </a:lnTo>
                <a:lnTo>
                  <a:pt x="87877" y="56152"/>
                </a:lnTo>
                <a:lnTo>
                  <a:pt x="89910" y="56152"/>
                </a:lnTo>
                <a:lnTo>
                  <a:pt x="91754" y="56462"/>
                </a:lnTo>
                <a:lnTo>
                  <a:pt x="95259" y="57234"/>
                </a:lnTo>
                <a:lnTo>
                  <a:pt x="96921" y="57695"/>
                </a:lnTo>
                <a:lnTo>
                  <a:pt x="96003" y="59080"/>
                </a:lnTo>
                <a:lnTo>
                  <a:pt x="94895" y="58770"/>
                </a:lnTo>
                <a:lnTo>
                  <a:pt x="93415" y="58618"/>
                </a:lnTo>
                <a:lnTo>
                  <a:pt x="92126" y="58308"/>
                </a:lnTo>
                <a:lnTo>
                  <a:pt x="90828" y="58157"/>
                </a:lnTo>
                <a:lnTo>
                  <a:pt x="88059" y="58157"/>
                </a:lnTo>
                <a:lnTo>
                  <a:pt x="87877" y="58308"/>
                </a:lnTo>
                <a:lnTo>
                  <a:pt x="87877" y="58460"/>
                </a:lnTo>
                <a:lnTo>
                  <a:pt x="87877" y="58618"/>
                </a:lnTo>
                <a:lnTo>
                  <a:pt x="90464" y="59541"/>
                </a:lnTo>
                <a:lnTo>
                  <a:pt x="92862" y="60464"/>
                </a:lnTo>
                <a:lnTo>
                  <a:pt x="95077" y="60926"/>
                </a:lnTo>
                <a:lnTo>
                  <a:pt x="93598" y="62772"/>
                </a:lnTo>
                <a:lnTo>
                  <a:pt x="93598" y="63075"/>
                </a:lnTo>
                <a:lnTo>
                  <a:pt x="92308" y="62614"/>
                </a:lnTo>
                <a:lnTo>
                  <a:pt x="91018" y="62462"/>
                </a:lnTo>
                <a:lnTo>
                  <a:pt x="89539" y="62152"/>
                </a:lnTo>
                <a:lnTo>
                  <a:pt x="85290" y="62152"/>
                </a:lnTo>
                <a:lnTo>
                  <a:pt x="85108" y="62310"/>
                </a:lnTo>
                <a:lnTo>
                  <a:pt x="85108" y="62462"/>
                </a:lnTo>
                <a:lnTo>
                  <a:pt x="85290" y="62462"/>
                </a:lnTo>
                <a:lnTo>
                  <a:pt x="87505" y="63233"/>
                </a:lnTo>
                <a:lnTo>
                  <a:pt x="89910" y="63998"/>
                </a:lnTo>
                <a:lnTo>
                  <a:pt x="92308" y="64770"/>
                </a:lnTo>
                <a:lnTo>
                  <a:pt x="90828" y="66464"/>
                </a:lnTo>
                <a:lnTo>
                  <a:pt x="89721" y="66306"/>
                </a:lnTo>
                <a:lnTo>
                  <a:pt x="86587" y="65693"/>
                </a:lnTo>
                <a:lnTo>
                  <a:pt x="83629" y="65383"/>
                </a:lnTo>
                <a:lnTo>
                  <a:pt x="83264" y="65383"/>
                </a:lnTo>
                <a:lnTo>
                  <a:pt x="83264" y="65541"/>
                </a:lnTo>
                <a:lnTo>
                  <a:pt x="83264" y="65693"/>
                </a:lnTo>
                <a:lnTo>
                  <a:pt x="83446" y="66002"/>
                </a:lnTo>
                <a:lnTo>
                  <a:pt x="84554" y="66616"/>
                </a:lnTo>
                <a:lnTo>
                  <a:pt x="85844" y="67077"/>
                </a:lnTo>
                <a:lnTo>
                  <a:pt x="88249" y="67848"/>
                </a:lnTo>
                <a:lnTo>
                  <a:pt x="89539" y="68152"/>
                </a:lnTo>
                <a:lnTo>
                  <a:pt x="88431" y="69536"/>
                </a:lnTo>
                <a:lnTo>
                  <a:pt x="87323" y="69233"/>
                </a:lnTo>
                <a:lnTo>
                  <a:pt x="86216" y="69075"/>
                </a:lnTo>
                <a:lnTo>
                  <a:pt x="84000" y="68613"/>
                </a:lnTo>
                <a:lnTo>
                  <a:pt x="83075" y="68613"/>
                </a:lnTo>
                <a:lnTo>
                  <a:pt x="81967" y="68923"/>
                </a:lnTo>
                <a:lnTo>
                  <a:pt x="81785" y="69075"/>
                </a:lnTo>
                <a:lnTo>
                  <a:pt x="81603" y="69233"/>
                </a:lnTo>
                <a:lnTo>
                  <a:pt x="81603" y="69536"/>
                </a:lnTo>
                <a:lnTo>
                  <a:pt x="81785" y="69846"/>
                </a:lnTo>
                <a:lnTo>
                  <a:pt x="82711" y="70308"/>
                </a:lnTo>
                <a:lnTo>
                  <a:pt x="83629" y="70617"/>
                </a:lnTo>
                <a:lnTo>
                  <a:pt x="85480" y="71079"/>
                </a:lnTo>
                <a:lnTo>
                  <a:pt x="86952" y="71382"/>
                </a:lnTo>
                <a:lnTo>
                  <a:pt x="85290" y="73229"/>
                </a:lnTo>
                <a:lnTo>
                  <a:pt x="84000" y="72925"/>
                </a:lnTo>
                <a:lnTo>
                  <a:pt x="82521" y="72925"/>
                </a:lnTo>
                <a:lnTo>
                  <a:pt x="81049" y="73229"/>
                </a:lnTo>
                <a:lnTo>
                  <a:pt x="80859" y="73387"/>
                </a:lnTo>
                <a:lnTo>
                  <a:pt x="81049" y="73538"/>
                </a:lnTo>
                <a:lnTo>
                  <a:pt x="82157" y="73848"/>
                </a:lnTo>
                <a:lnTo>
                  <a:pt x="83264" y="74152"/>
                </a:lnTo>
                <a:lnTo>
                  <a:pt x="84182" y="74461"/>
                </a:lnTo>
                <a:lnTo>
                  <a:pt x="82521" y="76769"/>
                </a:lnTo>
                <a:lnTo>
                  <a:pt x="82157" y="76611"/>
                </a:lnTo>
                <a:lnTo>
                  <a:pt x="80859" y="76149"/>
                </a:lnTo>
                <a:lnTo>
                  <a:pt x="80123" y="75846"/>
                </a:lnTo>
                <a:lnTo>
                  <a:pt x="79388" y="75688"/>
                </a:lnTo>
                <a:lnTo>
                  <a:pt x="79198" y="75846"/>
                </a:lnTo>
                <a:lnTo>
                  <a:pt x="79198" y="76149"/>
                </a:lnTo>
                <a:lnTo>
                  <a:pt x="79570" y="76611"/>
                </a:lnTo>
                <a:lnTo>
                  <a:pt x="80305" y="77072"/>
                </a:lnTo>
                <a:lnTo>
                  <a:pt x="81603" y="77844"/>
                </a:lnTo>
                <a:lnTo>
                  <a:pt x="80123" y="80000"/>
                </a:lnTo>
                <a:lnTo>
                  <a:pt x="79016" y="79841"/>
                </a:lnTo>
                <a:lnTo>
                  <a:pt x="77172" y="79841"/>
                </a:lnTo>
                <a:lnTo>
                  <a:pt x="76064" y="80000"/>
                </a:lnTo>
                <a:lnTo>
                  <a:pt x="76064" y="80151"/>
                </a:lnTo>
                <a:lnTo>
                  <a:pt x="76064" y="80303"/>
                </a:lnTo>
                <a:lnTo>
                  <a:pt x="77726" y="80923"/>
                </a:lnTo>
                <a:lnTo>
                  <a:pt x="79198" y="81536"/>
                </a:lnTo>
                <a:lnTo>
                  <a:pt x="77354" y="84615"/>
                </a:lnTo>
                <a:lnTo>
                  <a:pt x="74957" y="84615"/>
                </a:lnTo>
                <a:lnTo>
                  <a:pt x="75139" y="84918"/>
                </a:lnTo>
                <a:lnTo>
                  <a:pt x="76982" y="85380"/>
                </a:lnTo>
                <a:lnTo>
                  <a:pt x="76429" y="86612"/>
                </a:lnTo>
                <a:lnTo>
                  <a:pt x="76064" y="87845"/>
                </a:lnTo>
                <a:lnTo>
                  <a:pt x="75511" y="90305"/>
                </a:lnTo>
                <a:lnTo>
                  <a:pt x="74957" y="92764"/>
                </a:lnTo>
                <a:lnTo>
                  <a:pt x="74403" y="95381"/>
                </a:lnTo>
                <a:lnTo>
                  <a:pt x="69047" y="95533"/>
                </a:lnTo>
                <a:lnTo>
                  <a:pt x="70154" y="92764"/>
                </a:lnTo>
                <a:lnTo>
                  <a:pt x="70890" y="89995"/>
                </a:lnTo>
                <a:lnTo>
                  <a:pt x="72370" y="84457"/>
                </a:lnTo>
                <a:lnTo>
                  <a:pt x="73849" y="78767"/>
                </a:lnTo>
                <a:lnTo>
                  <a:pt x="74767" y="75998"/>
                </a:lnTo>
                <a:lnTo>
                  <a:pt x="75693" y="73229"/>
                </a:lnTo>
                <a:lnTo>
                  <a:pt x="77908" y="67387"/>
                </a:lnTo>
                <a:lnTo>
                  <a:pt x="79941" y="61539"/>
                </a:lnTo>
                <a:lnTo>
                  <a:pt x="80859" y="58922"/>
                </a:lnTo>
                <a:lnTo>
                  <a:pt x="81603" y="56001"/>
                </a:lnTo>
                <a:lnTo>
                  <a:pt x="81785" y="54616"/>
                </a:lnTo>
                <a:lnTo>
                  <a:pt x="81785" y="53080"/>
                </a:lnTo>
                <a:lnTo>
                  <a:pt x="81603" y="51695"/>
                </a:lnTo>
                <a:lnTo>
                  <a:pt x="81231" y="50311"/>
                </a:lnTo>
                <a:lnTo>
                  <a:pt x="81049" y="50153"/>
                </a:lnTo>
                <a:lnTo>
                  <a:pt x="80677" y="50153"/>
                </a:lnTo>
                <a:lnTo>
                  <a:pt x="80495" y="50311"/>
                </a:lnTo>
                <a:lnTo>
                  <a:pt x="79941" y="51695"/>
                </a:lnTo>
                <a:lnTo>
                  <a:pt x="79388" y="53232"/>
                </a:lnTo>
                <a:lnTo>
                  <a:pt x="78644" y="56152"/>
                </a:lnTo>
                <a:lnTo>
                  <a:pt x="78090" y="59231"/>
                </a:lnTo>
                <a:lnTo>
                  <a:pt x="77172" y="62152"/>
                </a:lnTo>
                <a:lnTo>
                  <a:pt x="75139" y="68000"/>
                </a:lnTo>
                <a:lnTo>
                  <a:pt x="72741" y="73690"/>
                </a:lnTo>
                <a:lnTo>
                  <a:pt x="71816" y="76459"/>
                </a:lnTo>
                <a:lnTo>
                  <a:pt x="71080" y="79228"/>
                </a:lnTo>
                <a:lnTo>
                  <a:pt x="69601" y="84615"/>
                </a:lnTo>
                <a:lnTo>
                  <a:pt x="68121" y="90153"/>
                </a:lnTo>
                <a:lnTo>
                  <a:pt x="67203" y="92922"/>
                </a:lnTo>
                <a:lnTo>
                  <a:pt x="66278" y="95533"/>
                </a:lnTo>
                <a:lnTo>
                  <a:pt x="61665" y="95691"/>
                </a:lnTo>
                <a:lnTo>
                  <a:pt x="57044" y="95381"/>
                </a:lnTo>
                <a:lnTo>
                  <a:pt x="54465" y="95229"/>
                </a:lnTo>
                <a:lnTo>
                  <a:pt x="54275" y="95071"/>
                </a:lnTo>
                <a:lnTo>
                  <a:pt x="53721" y="92922"/>
                </a:lnTo>
                <a:lnTo>
                  <a:pt x="53357" y="90766"/>
                </a:lnTo>
                <a:lnTo>
                  <a:pt x="52614" y="86303"/>
                </a:lnTo>
                <a:lnTo>
                  <a:pt x="51324" y="79690"/>
                </a:lnTo>
                <a:lnTo>
                  <a:pt x="49845" y="73229"/>
                </a:lnTo>
                <a:lnTo>
                  <a:pt x="47265" y="62462"/>
                </a:lnTo>
                <a:lnTo>
                  <a:pt x="45975" y="57076"/>
                </a:lnTo>
                <a:lnTo>
                  <a:pt x="44314" y="51695"/>
                </a:lnTo>
                <a:lnTo>
                  <a:pt x="44124" y="51537"/>
                </a:lnTo>
                <a:lnTo>
                  <a:pt x="43760" y="51386"/>
                </a:lnTo>
                <a:lnTo>
                  <a:pt x="43570" y="51386"/>
                </a:lnTo>
                <a:lnTo>
                  <a:pt x="43206" y="51537"/>
                </a:lnTo>
                <a:lnTo>
                  <a:pt x="42834" y="52460"/>
                </a:lnTo>
                <a:lnTo>
                  <a:pt x="42834" y="53232"/>
                </a:lnTo>
                <a:lnTo>
                  <a:pt x="42834" y="54003"/>
                </a:lnTo>
                <a:lnTo>
                  <a:pt x="42834" y="54768"/>
                </a:lnTo>
                <a:lnTo>
                  <a:pt x="43388" y="56462"/>
                </a:lnTo>
                <a:lnTo>
                  <a:pt x="43760" y="58157"/>
                </a:lnTo>
                <a:lnTo>
                  <a:pt x="44496" y="61539"/>
                </a:lnTo>
                <a:lnTo>
                  <a:pt x="45232" y="64770"/>
                </a:lnTo>
                <a:lnTo>
                  <a:pt x="45786" y="68152"/>
                </a:lnTo>
                <a:lnTo>
                  <a:pt x="46529" y="71541"/>
                </a:lnTo>
                <a:lnTo>
                  <a:pt x="48001" y="77995"/>
                </a:lnTo>
                <a:lnTo>
                  <a:pt x="49480" y="84615"/>
                </a:lnTo>
                <a:lnTo>
                  <a:pt x="49845" y="87074"/>
                </a:lnTo>
                <a:lnTo>
                  <a:pt x="50216" y="89843"/>
                </a:lnTo>
                <a:lnTo>
                  <a:pt x="50588" y="92460"/>
                </a:lnTo>
                <a:lnTo>
                  <a:pt x="50952" y="93687"/>
                </a:lnTo>
                <a:lnTo>
                  <a:pt x="51324" y="94920"/>
                </a:lnTo>
                <a:lnTo>
                  <a:pt x="49291" y="95071"/>
                </a:lnTo>
                <a:lnTo>
                  <a:pt x="49109" y="92460"/>
                </a:lnTo>
                <a:lnTo>
                  <a:pt x="48555" y="89995"/>
                </a:lnTo>
                <a:lnTo>
                  <a:pt x="47637" y="87535"/>
                </a:lnTo>
                <a:lnTo>
                  <a:pt x="46529" y="85228"/>
                </a:lnTo>
                <a:lnTo>
                  <a:pt x="45050" y="82920"/>
                </a:lnTo>
                <a:lnTo>
                  <a:pt x="43570" y="80764"/>
                </a:lnTo>
                <a:lnTo>
                  <a:pt x="40065" y="76307"/>
                </a:lnTo>
                <a:lnTo>
                  <a:pt x="36006" y="71231"/>
                </a:lnTo>
                <a:lnTo>
                  <a:pt x="31940" y="65844"/>
                </a:lnTo>
                <a:lnTo>
                  <a:pt x="30096" y="63075"/>
                </a:lnTo>
                <a:lnTo>
                  <a:pt x="28253" y="60306"/>
                </a:lnTo>
                <a:lnTo>
                  <a:pt x="26773" y="57385"/>
                </a:lnTo>
                <a:lnTo>
                  <a:pt x="25483" y="54464"/>
                </a:lnTo>
                <a:lnTo>
                  <a:pt x="24930" y="53080"/>
                </a:lnTo>
                <a:lnTo>
                  <a:pt x="24740" y="51537"/>
                </a:lnTo>
                <a:lnTo>
                  <a:pt x="24558" y="50001"/>
                </a:lnTo>
                <a:lnTo>
                  <a:pt x="24558" y="48465"/>
                </a:lnTo>
                <a:lnTo>
                  <a:pt x="24740" y="45234"/>
                </a:lnTo>
                <a:lnTo>
                  <a:pt x="25112" y="42155"/>
                </a:lnTo>
                <a:lnTo>
                  <a:pt x="25294" y="40309"/>
                </a:lnTo>
                <a:lnTo>
                  <a:pt x="25848" y="38615"/>
                </a:lnTo>
                <a:lnTo>
                  <a:pt x="26401" y="36927"/>
                </a:lnTo>
                <a:lnTo>
                  <a:pt x="27145" y="35384"/>
                </a:lnTo>
                <a:lnTo>
                  <a:pt x="28063" y="33848"/>
                </a:lnTo>
                <a:lnTo>
                  <a:pt x="29171" y="32312"/>
                </a:lnTo>
                <a:lnTo>
                  <a:pt x="30468" y="30927"/>
                </a:lnTo>
                <a:lnTo>
                  <a:pt x="31758" y="29543"/>
                </a:lnTo>
                <a:lnTo>
                  <a:pt x="35263" y="26312"/>
                </a:lnTo>
                <a:lnTo>
                  <a:pt x="38404" y="23695"/>
                </a:lnTo>
                <a:lnTo>
                  <a:pt x="40991" y="21697"/>
                </a:lnTo>
                <a:lnTo>
                  <a:pt x="43570" y="20161"/>
                </a:lnTo>
                <a:lnTo>
                  <a:pt x="45975" y="19080"/>
                </a:lnTo>
                <a:lnTo>
                  <a:pt x="48191" y="18157"/>
                </a:lnTo>
                <a:lnTo>
                  <a:pt x="50588" y="17543"/>
                </a:lnTo>
                <a:lnTo>
                  <a:pt x="52986" y="17082"/>
                </a:lnTo>
                <a:lnTo>
                  <a:pt x="55201" y="16772"/>
                </a:lnTo>
                <a:lnTo>
                  <a:pt x="57416" y="16620"/>
                </a:lnTo>
                <a:lnTo>
                  <a:pt x="59632" y="16469"/>
                </a:lnTo>
                <a:close/>
                <a:moveTo>
                  <a:pt x="50952" y="98150"/>
                </a:moveTo>
                <a:lnTo>
                  <a:pt x="50216" y="99383"/>
                </a:lnTo>
                <a:lnTo>
                  <a:pt x="48191" y="102152"/>
                </a:lnTo>
                <a:lnTo>
                  <a:pt x="47637" y="101842"/>
                </a:lnTo>
                <a:lnTo>
                  <a:pt x="47265" y="101533"/>
                </a:lnTo>
                <a:lnTo>
                  <a:pt x="47083" y="100919"/>
                </a:lnTo>
                <a:lnTo>
                  <a:pt x="47083" y="100306"/>
                </a:lnTo>
                <a:lnTo>
                  <a:pt x="47083" y="99687"/>
                </a:lnTo>
                <a:lnTo>
                  <a:pt x="47265" y="99225"/>
                </a:lnTo>
                <a:lnTo>
                  <a:pt x="47637" y="98612"/>
                </a:lnTo>
                <a:lnTo>
                  <a:pt x="48001" y="98302"/>
                </a:lnTo>
                <a:lnTo>
                  <a:pt x="50034" y="98150"/>
                </a:lnTo>
                <a:close/>
                <a:moveTo>
                  <a:pt x="52250" y="98150"/>
                </a:moveTo>
                <a:lnTo>
                  <a:pt x="55201" y="98302"/>
                </a:lnTo>
                <a:lnTo>
                  <a:pt x="57970" y="98612"/>
                </a:lnTo>
                <a:lnTo>
                  <a:pt x="62401" y="98922"/>
                </a:lnTo>
                <a:lnTo>
                  <a:pt x="66831" y="99073"/>
                </a:lnTo>
                <a:lnTo>
                  <a:pt x="64798" y="100919"/>
                </a:lnTo>
                <a:lnTo>
                  <a:pt x="62955" y="102765"/>
                </a:lnTo>
                <a:lnTo>
                  <a:pt x="60003" y="102614"/>
                </a:lnTo>
                <a:lnTo>
                  <a:pt x="62583" y="99535"/>
                </a:lnTo>
                <a:lnTo>
                  <a:pt x="62583" y="99383"/>
                </a:lnTo>
                <a:lnTo>
                  <a:pt x="62401" y="99225"/>
                </a:lnTo>
                <a:lnTo>
                  <a:pt x="62219" y="99073"/>
                </a:lnTo>
                <a:lnTo>
                  <a:pt x="62029" y="99225"/>
                </a:lnTo>
                <a:lnTo>
                  <a:pt x="58342" y="102614"/>
                </a:lnTo>
                <a:lnTo>
                  <a:pt x="54465" y="102304"/>
                </a:lnTo>
                <a:lnTo>
                  <a:pt x="55573" y="100768"/>
                </a:lnTo>
                <a:lnTo>
                  <a:pt x="56680" y="99073"/>
                </a:lnTo>
                <a:lnTo>
                  <a:pt x="56680" y="98922"/>
                </a:lnTo>
                <a:lnTo>
                  <a:pt x="56491" y="98764"/>
                </a:lnTo>
                <a:lnTo>
                  <a:pt x="56309" y="98922"/>
                </a:lnTo>
                <a:lnTo>
                  <a:pt x="54647" y="100458"/>
                </a:lnTo>
                <a:lnTo>
                  <a:pt x="52614" y="102304"/>
                </a:lnTo>
                <a:lnTo>
                  <a:pt x="51142" y="102456"/>
                </a:lnTo>
                <a:lnTo>
                  <a:pt x="49845" y="102765"/>
                </a:lnTo>
                <a:lnTo>
                  <a:pt x="50588" y="101533"/>
                </a:lnTo>
                <a:lnTo>
                  <a:pt x="51696" y="99996"/>
                </a:lnTo>
                <a:lnTo>
                  <a:pt x="52060" y="99073"/>
                </a:lnTo>
                <a:lnTo>
                  <a:pt x="52250" y="98150"/>
                </a:lnTo>
                <a:close/>
                <a:moveTo>
                  <a:pt x="73295" y="98764"/>
                </a:moveTo>
                <a:lnTo>
                  <a:pt x="73849" y="99073"/>
                </a:lnTo>
                <a:lnTo>
                  <a:pt x="74403" y="99225"/>
                </a:lnTo>
                <a:lnTo>
                  <a:pt x="75511" y="99225"/>
                </a:lnTo>
                <a:lnTo>
                  <a:pt x="74213" y="99845"/>
                </a:lnTo>
                <a:lnTo>
                  <a:pt x="73295" y="100768"/>
                </a:lnTo>
                <a:lnTo>
                  <a:pt x="72370" y="101691"/>
                </a:lnTo>
                <a:lnTo>
                  <a:pt x="71444" y="102917"/>
                </a:lnTo>
                <a:lnTo>
                  <a:pt x="70336" y="102917"/>
                </a:lnTo>
                <a:lnTo>
                  <a:pt x="72924" y="99996"/>
                </a:lnTo>
                <a:lnTo>
                  <a:pt x="72924" y="99845"/>
                </a:lnTo>
                <a:lnTo>
                  <a:pt x="72924" y="99687"/>
                </a:lnTo>
                <a:lnTo>
                  <a:pt x="72552" y="99687"/>
                </a:lnTo>
                <a:lnTo>
                  <a:pt x="70708" y="101229"/>
                </a:lnTo>
                <a:lnTo>
                  <a:pt x="68865" y="102765"/>
                </a:lnTo>
                <a:lnTo>
                  <a:pt x="64616" y="102765"/>
                </a:lnTo>
                <a:lnTo>
                  <a:pt x="67385" y="99383"/>
                </a:lnTo>
                <a:lnTo>
                  <a:pt x="67567" y="99225"/>
                </a:lnTo>
                <a:lnTo>
                  <a:pt x="67385" y="99073"/>
                </a:lnTo>
                <a:lnTo>
                  <a:pt x="70336" y="99073"/>
                </a:lnTo>
                <a:lnTo>
                  <a:pt x="73295" y="98764"/>
                </a:lnTo>
                <a:close/>
                <a:moveTo>
                  <a:pt x="76429" y="99687"/>
                </a:moveTo>
                <a:lnTo>
                  <a:pt x="76429" y="100148"/>
                </a:lnTo>
                <a:lnTo>
                  <a:pt x="76618" y="100768"/>
                </a:lnTo>
                <a:lnTo>
                  <a:pt x="76429" y="101533"/>
                </a:lnTo>
                <a:lnTo>
                  <a:pt x="76247" y="102304"/>
                </a:lnTo>
                <a:lnTo>
                  <a:pt x="75693" y="103075"/>
                </a:lnTo>
                <a:lnTo>
                  <a:pt x="74031" y="102917"/>
                </a:lnTo>
                <a:lnTo>
                  <a:pt x="74957" y="101229"/>
                </a:lnTo>
                <a:lnTo>
                  <a:pt x="75693" y="100458"/>
                </a:lnTo>
                <a:lnTo>
                  <a:pt x="76429" y="99687"/>
                </a:lnTo>
                <a:close/>
                <a:moveTo>
                  <a:pt x="49480" y="104763"/>
                </a:moveTo>
                <a:lnTo>
                  <a:pt x="50034" y="105073"/>
                </a:lnTo>
                <a:lnTo>
                  <a:pt x="48737" y="106767"/>
                </a:lnTo>
                <a:lnTo>
                  <a:pt x="48373" y="107690"/>
                </a:lnTo>
                <a:lnTo>
                  <a:pt x="48001" y="108613"/>
                </a:lnTo>
                <a:lnTo>
                  <a:pt x="47447" y="107994"/>
                </a:lnTo>
                <a:lnTo>
                  <a:pt x="47265" y="107381"/>
                </a:lnTo>
                <a:lnTo>
                  <a:pt x="47083" y="106919"/>
                </a:lnTo>
                <a:lnTo>
                  <a:pt x="47265" y="106306"/>
                </a:lnTo>
                <a:lnTo>
                  <a:pt x="47447" y="106458"/>
                </a:lnTo>
                <a:lnTo>
                  <a:pt x="47819" y="106458"/>
                </a:lnTo>
                <a:lnTo>
                  <a:pt x="48191" y="106306"/>
                </a:lnTo>
                <a:lnTo>
                  <a:pt x="48373" y="105996"/>
                </a:lnTo>
                <a:lnTo>
                  <a:pt x="48737" y="104921"/>
                </a:lnTo>
                <a:lnTo>
                  <a:pt x="48927" y="104921"/>
                </a:lnTo>
                <a:lnTo>
                  <a:pt x="49480" y="104763"/>
                </a:lnTo>
                <a:close/>
                <a:moveTo>
                  <a:pt x="59814" y="105535"/>
                </a:moveTo>
                <a:lnTo>
                  <a:pt x="60367" y="105686"/>
                </a:lnTo>
                <a:lnTo>
                  <a:pt x="59078" y="107381"/>
                </a:lnTo>
                <a:lnTo>
                  <a:pt x="57788" y="109075"/>
                </a:lnTo>
                <a:lnTo>
                  <a:pt x="57598" y="109536"/>
                </a:lnTo>
                <a:lnTo>
                  <a:pt x="55383" y="109536"/>
                </a:lnTo>
                <a:lnTo>
                  <a:pt x="56126" y="108152"/>
                </a:lnTo>
                <a:lnTo>
                  <a:pt x="57044" y="106767"/>
                </a:lnTo>
                <a:lnTo>
                  <a:pt x="57788" y="105686"/>
                </a:lnTo>
                <a:lnTo>
                  <a:pt x="59814" y="105535"/>
                </a:lnTo>
                <a:close/>
                <a:moveTo>
                  <a:pt x="62401" y="105686"/>
                </a:moveTo>
                <a:lnTo>
                  <a:pt x="66278" y="105844"/>
                </a:lnTo>
                <a:lnTo>
                  <a:pt x="64798" y="107690"/>
                </a:lnTo>
                <a:lnTo>
                  <a:pt x="63508" y="109536"/>
                </a:lnTo>
                <a:lnTo>
                  <a:pt x="60003" y="109536"/>
                </a:lnTo>
                <a:lnTo>
                  <a:pt x="60185" y="109227"/>
                </a:lnTo>
                <a:lnTo>
                  <a:pt x="62401" y="105686"/>
                </a:lnTo>
                <a:close/>
                <a:moveTo>
                  <a:pt x="69972" y="105844"/>
                </a:moveTo>
                <a:lnTo>
                  <a:pt x="68121" y="109688"/>
                </a:lnTo>
                <a:lnTo>
                  <a:pt x="65724" y="109688"/>
                </a:lnTo>
                <a:lnTo>
                  <a:pt x="68121" y="105844"/>
                </a:lnTo>
                <a:close/>
                <a:moveTo>
                  <a:pt x="75321" y="105844"/>
                </a:moveTo>
                <a:lnTo>
                  <a:pt x="73295" y="109075"/>
                </a:lnTo>
                <a:lnTo>
                  <a:pt x="72924" y="109688"/>
                </a:lnTo>
                <a:lnTo>
                  <a:pt x="70708" y="109688"/>
                </a:lnTo>
                <a:lnTo>
                  <a:pt x="72552" y="105844"/>
                </a:lnTo>
                <a:close/>
                <a:moveTo>
                  <a:pt x="76982" y="106458"/>
                </a:moveTo>
                <a:lnTo>
                  <a:pt x="77536" y="107229"/>
                </a:lnTo>
                <a:lnTo>
                  <a:pt x="77726" y="108152"/>
                </a:lnTo>
                <a:lnTo>
                  <a:pt x="77536" y="108917"/>
                </a:lnTo>
                <a:lnTo>
                  <a:pt x="76982" y="109688"/>
                </a:lnTo>
                <a:lnTo>
                  <a:pt x="75321" y="109688"/>
                </a:lnTo>
                <a:lnTo>
                  <a:pt x="75511" y="109227"/>
                </a:lnTo>
                <a:lnTo>
                  <a:pt x="76247" y="107994"/>
                </a:lnTo>
                <a:lnTo>
                  <a:pt x="76982" y="106458"/>
                </a:lnTo>
                <a:close/>
                <a:moveTo>
                  <a:pt x="52060" y="105535"/>
                </a:moveTo>
                <a:lnTo>
                  <a:pt x="53721" y="105686"/>
                </a:lnTo>
                <a:lnTo>
                  <a:pt x="55383" y="105686"/>
                </a:lnTo>
                <a:lnTo>
                  <a:pt x="53911" y="107532"/>
                </a:lnTo>
                <a:lnTo>
                  <a:pt x="52614" y="109536"/>
                </a:lnTo>
                <a:lnTo>
                  <a:pt x="51142" y="109688"/>
                </a:lnTo>
                <a:lnTo>
                  <a:pt x="49845" y="109998"/>
                </a:lnTo>
                <a:lnTo>
                  <a:pt x="50216" y="108765"/>
                </a:lnTo>
                <a:lnTo>
                  <a:pt x="50770" y="107690"/>
                </a:lnTo>
                <a:lnTo>
                  <a:pt x="52060" y="105535"/>
                </a:lnTo>
                <a:close/>
                <a:moveTo>
                  <a:pt x="49109" y="111382"/>
                </a:moveTo>
                <a:lnTo>
                  <a:pt x="50398" y="111844"/>
                </a:lnTo>
                <a:lnTo>
                  <a:pt x="51696" y="111996"/>
                </a:lnTo>
                <a:lnTo>
                  <a:pt x="51506" y="113229"/>
                </a:lnTo>
                <a:lnTo>
                  <a:pt x="51324" y="114303"/>
                </a:lnTo>
                <a:lnTo>
                  <a:pt x="50398" y="113690"/>
                </a:lnTo>
                <a:lnTo>
                  <a:pt x="49663" y="112919"/>
                </a:lnTo>
                <a:lnTo>
                  <a:pt x="48191" y="111534"/>
                </a:lnTo>
                <a:lnTo>
                  <a:pt x="48373" y="111382"/>
                </a:lnTo>
                <a:lnTo>
                  <a:pt x="48737" y="111534"/>
                </a:lnTo>
                <a:lnTo>
                  <a:pt x="49109" y="111382"/>
                </a:lnTo>
                <a:close/>
                <a:moveTo>
                  <a:pt x="56126" y="112147"/>
                </a:moveTo>
                <a:lnTo>
                  <a:pt x="55383" y="113993"/>
                </a:lnTo>
                <a:lnTo>
                  <a:pt x="55019" y="114917"/>
                </a:lnTo>
                <a:lnTo>
                  <a:pt x="55019" y="115688"/>
                </a:lnTo>
                <a:lnTo>
                  <a:pt x="53168" y="115075"/>
                </a:lnTo>
                <a:lnTo>
                  <a:pt x="54275" y="112147"/>
                </a:lnTo>
                <a:close/>
                <a:moveTo>
                  <a:pt x="67013" y="111996"/>
                </a:moveTo>
                <a:lnTo>
                  <a:pt x="66649" y="112767"/>
                </a:lnTo>
                <a:lnTo>
                  <a:pt x="66278" y="113690"/>
                </a:lnTo>
                <a:lnTo>
                  <a:pt x="66095" y="114455"/>
                </a:lnTo>
                <a:lnTo>
                  <a:pt x="66278" y="114765"/>
                </a:lnTo>
                <a:lnTo>
                  <a:pt x="66278" y="115075"/>
                </a:lnTo>
                <a:lnTo>
                  <a:pt x="66831" y="115378"/>
                </a:lnTo>
                <a:lnTo>
                  <a:pt x="67385" y="115378"/>
                </a:lnTo>
                <a:lnTo>
                  <a:pt x="67757" y="115226"/>
                </a:lnTo>
                <a:lnTo>
                  <a:pt x="68311" y="114765"/>
                </a:lnTo>
                <a:lnTo>
                  <a:pt x="69229" y="113532"/>
                </a:lnTo>
                <a:lnTo>
                  <a:pt x="69783" y="112147"/>
                </a:lnTo>
                <a:lnTo>
                  <a:pt x="71262" y="112147"/>
                </a:lnTo>
                <a:lnTo>
                  <a:pt x="71080" y="112919"/>
                </a:lnTo>
                <a:lnTo>
                  <a:pt x="71080" y="113842"/>
                </a:lnTo>
                <a:lnTo>
                  <a:pt x="69229" y="114765"/>
                </a:lnTo>
                <a:lnTo>
                  <a:pt x="67013" y="115536"/>
                </a:lnTo>
                <a:lnTo>
                  <a:pt x="64988" y="116149"/>
                </a:lnTo>
                <a:lnTo>
                  <a:pt x="62583" y="116459"/>
                </a:lnTo>
                <a:lnTo>
                  <a:pt x="62772" y="115536"/>
                </a:lnTo>
                <a:lnTo>
                  <a:pt x="63508" y="113690"/>
                </a:lnTo>
                <a:lnTo>
                  <a:pt x="64244" y="111996"/>
                </a:lnTo>
                <a:close/>
                <a:moveTo>
                  <a:pt x="62029" y="111996"/>
                </a:moveTo>
                <a:lnTo>
                  <a:pt x="60921" y="114152"/>
                </a:lnTo>
                <a:lnTo>
                  <a:pt x="60367" y="115378"/>
                </a:lnTo>
                <a:lnTo>
                  <a:pt x="60185" y="116611"/>
                </a:lnTo>
                <a:lnTo>
                  <a:pt x="58706" y="116459"/>
                </a:lnTo>
                <a:lnTo>
                  <a:pt x="57416" y="116301"/>
                </a:lnTo>
                <a:lnTo>
                  <a:pt x="57416" y="115226"/>
                </a:lnTo>
                <a:lnTo>
                  <a:pt x="57970" y="113690"/>
                </a:lnTo>
                <a:lnTo>
                  <a:pt x="58706" y="111996"/>
                </a:lnTo>
                <a:close/>
                <a:moveTo>
                  <a:pt x="61665" y="13238"/>
                </a:moveTo>
                <a:lnTo>
                  <a:pt x="58524" y="13541"/>
                </a:lnTo>
                <a:lnTo>
                  <a:pt x="55573" y="13851"/>
                </a:lnTo>
                <a:lnTo>
                  <a:pt x="52614" y="14313"/>
                </a:lnTo>
                <a:lnTo>
                  <a:pt x="49663" y="15084"/>
                </a:lnTo>
                <a:lnTo>
                  <a:pt x="46893" y="15849"/>
                </a:lnTo>
                <a:lnTo>
                  <a:pt x="44314" y="16772"/>
                </a:lnTo>
                <a:lnTo>
                  <a:pt x="41727" y="17853"/>
                </a:lnTo>
                <a:lnTo>
                  <a:pt x="39329" y="19080"/>
                </a:lnTo>
                <a:lnTo>
                  <a:pt x="37114" y="20464"/>
                </a:lnTo>
                <a:lnTo>
                  <a:pt x="34527" y="22468"/>
                </a:lnTo>
                <a:lnTo>
                  <a:pt x="31940" y="24770"/>
                </a:lnTo>
                <a:lnTo>
                  <a:pt x="29724" y="27387"/>
                </a:lnTo>
                <a:lnTo>
                  <a:pt x="27509" y="30004"/>
                </a:lnTo>
                <a:lnTo>
                  <a:pt x="25666" y="32615"/>
                </a:lnTo>
                <a:lnTo>
                  <a:pt x="24004" y="35081"/>
                </a:lnTo>
                <a:lnTo>
                  <a:pt x="22896" y="37230"/>
                </a:lnTo>
                <a:lnTo>
                  <a:pt x="22160" y="38925"/>
                </a:lnTo>
                <a:lnTo>
                  <a:pt x="21417" y="41694"/>
                </a:lnTo>
                <a:lnTo>
                  <a:pt x="21053" y="44615"/>
                </a:lnTo>
                <a:lnTo>
                  <a:pt x="20863" y="47384"/>
                </a:lnTo>
                <a:lnTo>
                  <a:pt x="21053" y="50311"/>
                </a:lnTo>
                <a:lnTo>
                  <a:pt x="21417" y="53080"/>
                </a:lnTo>
                <a:lnTo>
                  <a:pt x="22160" y="55849"/>
                </a:lnTo>
                <a:lnTo>
                  <a:pt x="23268" y="58618"/>
                </a:lnTo>
                <a:lnTo>
                  <a:pt x="24558" y="61229"/>
                </a:lnTo>
                <a:lnTo>
                  <a:pt x="27327" y="65541"/>
                </a:lnTo>
                <a:lnTo>
                  <a:pt x="30278" y="69694"/>
                </a:lnTo>
                <a:lnTo>
                  <a:pt x="36742" y="77995"/>
                </a:lnTo>
                <a:lnTo>
                  <a:pt x="40065" y="82307"/>
                </a:lnTo>
                <a:lnTo>
                  <a:pt x="41545" y="84615"/>
                </a:lnTo>
                <a:lnTo>
                  <a:pt x="42834" y="86764"/>
                </a:lnTo>
                <a:lnTo>
                  <a:pt x="43942" y="89072"/>
                </a:lnTo>
                <a:lnTo>
                  <a:pt x="44868" y="91379"/>
                </a:lnTo>
                <a:lnTo>
                  <a:pt x="45422" y="93845"/>
                </a:lnTo>
                <a:lnTo>
                  <a:pt x="45422" y="96614"/>
                </a:lnTo>
                <a:lnTo>
                  <a:pt x="45232" y="97227"/>
                </a:lnTo>
                <a:lnTo>
                  <a:pt x="45232" y="97537"/>
                </a:lnTo>
                <a:lnTo>
                  <a:pt x="44678" y="98150"/>
                </a:lnTo>
                <a:lnTo>
                  <a:pt x="44314" y="98922"/>
                </a:lnTo>
                <a:lnTo>
                  <a:pt x="44124" y="99687"/>
                </a:lnTo>
                <a:lnTo>
                  <a:pt x="43942" y="100610"/>
                </a:lnTo>
                <a:lnTo>
                  <a:pt x="44124" y="101381"/>
                </a:lnTo>
                <a:lnTo>
                  <a:pt x="44314" y="102152"/>
                </a:lnTo>
                <a:lnTo>
                  <a:pt x="44678" y="102917"/>
                </a:lnTo>
                <a:lnTo>
                  <a:pt x="45232" y="103537"/>
                </a:lnTo>
                <a:lnTo>
                  <a:pt x="44496" y="104150"/>
                </a:lnTo>
                <a:lnTo>
                  <a:pt x="43942" y="105073"/>
                </a:lnTo>
                <a:lnTo>
                  <a:pt x="43760" y="105996"/>
                </a:lnTo>
                <a:lnTo>
                  <a:pt x="43760" y="106919"/>
                </a:lnTo>
                <a:lnTo>
                  <a:pt x="43760" y="107842"/>
                </a:lnTo>
                <a:lnTo>
                  <a:pt x="44124" y="108765"/>
                </a:lnTo>
                <a:lnTo>
                  <a:pt x="44678" y="109688"/>
                </a:lnTo>
                <a:lnTo>
                  <a:pt x="45422" y="110459"/>
                </a:lnTo>
                <a:lnTo>
                  <a:pt x="45232" y="110611"/>
                </a:lnTo>
                <a:lnTo>
                  <a:pt x="44868" y="111382"/>
                </a:lnTo>
                <a:lnTo>
                  <a:pt x="44868" y="111996"/>
                </a:lnTo>
                <a:lnTo>
                  <a:pt x="45050" y="112767"/>
                </a:lnTo>
                <a:lnTo>
                  <a:pt x="45422" y="113380"/>
                </a:lnTo>
                <a:lnTo>
                  <a:pt x="46529" y="114613"/>
                </a:lnTo>
                <a:lnTo>
                  <a:pt x="47819" y="115688"/>
                </a:lnTo>
                <a:lnTo>
                  <a:pt x="48737" y="116459"/>
                </a:lnTo>
                <a:lnTo>
                  <a:pt x="49845" y="117072"/>
                </a:lnTo>
                <a:lnTo>
                  <a:pt x="52060" y="118147"/>
                </a:lnTo>
                <a:lnTo>
                  <a:pt x="54465" y="118918"/>
                </a:lnTo>
                <a:lnTo>
                  <a:pt x="56862" y="119228"/>
                </a:lnTo>
                <a:lnTo>
                  <a:pt x="58706" y="119380"/>
                </a:lnTo>
                <a:lnTo>
                  <a:pt x="60557" y="119380"/>
                </a:lnTo>
                <a:lnTo>
                  <a:pt x="60921" y="119841"/>
                </a:lnTo>
                <a:lnTo>
                  <a:pt x="61293" y="119993"/>
                </a:lnTo>
                <a:lnTo>
                  <a:pt x="61665" y="119993"/>
                </a:lnTo>
                <a:lnTo>
                  <a:pt x="62029" y="119841"/>
                </a:lnTo>
                <a:lnTo>
                  <a:pt x="62219" y="119532"/>
                </a:lnTo>
                <a:lnTo>
                  <a:pt x="62219" y="119380"/>
                </a:lnTo>
                <a:lnTo>
                  <a:pt x="64434" y="119070"/>
                </a:lnTo>
                <a:lnTo>
                  <a:pt x="66649" y="118609"/>
                </a:lnTo>
                <a:lnTo>
                  <a:pt x="68675" y="117995"/>
                </a:lnTo>
                <a:lnTo>
                  <a:pt x="70708" y="117224"/>
                </a:lnTo>
                <a:lnTo>
                  <a:pt x="72552" y="116301"/>
                </a:lnTo>
                <a:lnTo>
                  <a:pt x="74403" y="115226"/>
                </a:lnTo>
                <a:lnTo>
                  <a:pt x="76247" y="114152"/>
                </a:lnTo>
                <a:lnTo>
                  <a:pt x="77908" y="112767"/>
                </a:lnTo>
                <a:lnTo>
                  <a:pt x="78280" y="112305"/>
                </a:lnTo>
                <a:lnTo>
                  <a:pt x="78462" y="111844"/>
                </a:lnTo>
                <a:lnTo>
                  <a:pt x="79388" y="111224"/>
                </a:lnTo>
                <a:lnTo>
                  <a:pt x="79941" y="110301"/>
                </a:lnTo>
                <a:lnTo>
                  <a:pt x="80305" y="109378"/>
                </a:lnTo>
                <a:lnTo>
                  <a:pt x="80677" y="108152"/>
                </a:lnTo>
                <a:lnTo>
                  <a:pt x="80677" y="107071"/>
                </a:lnTo>
                <a:lnTo>
                  <a:pt x="80305" y="105844"/>
                </a:lnTo>
                <a:lnTo>
                  <a:pt x="79752" y="104921"/>
                </a:lnTo>
                <a:lnTo>
                  <a:pt x="78834" y="104150"/>
                </a:lnTo>
                <a:lnTo>
                  <a:pt x="79570" y="102765"/>
                </a:lnTo>
                <a:lnTo>
                  <a:pt x="79941" y="101381"/>
                </a:lnTo>
                <a:lnTo>
                  <a:pt x="79941" y="99996"/>
                </a:lnTo>
                <a:lnTo>
                  <a:pt x="79570" y="98460"/>
                </a:lnTo>
                <a:lnTo>
                  <a:pt x="79016" y="97840"/>
                </a:lnTo>
                <a:lnTo>
                  <a:pt x="78462" y="97227"/>
                </a:lnTo>
                <a:lnTo>
                  <a:pt x="78462" y="96766"/>
                </a:lnTo>
                <a:lnTo>
                  <a:pt x="79016" y="94610"/>
                </a:lnTo>
                <a:lnTo>
                  <a:pt x="79388" y="92460"/>
                </a:lnTo>
                <a:lnTo>
                  <a:pt x="79752" y="90305"/>
                </a:lnTo>
                <a:lnTo>
                  <a:pt x="80305" y="88149"/>
                </a:lnTo>
                <a:lnTo>
                  <a:pt x="80859" y="86612"/>
                </a:lnTo>
                <a:lnTo>
                  <a:pt x="81603" y="85076"/>
                </a:lnTo>
                <a:lnTo>
                  <a:pt x="83446" y="82149"/>
                </a:lnTo>
                <a:lnTo>
                  <a:pt x="83629" y="81997"/>
                </a:lnTo>
                <a:lnTo>
                  <a:pt x="83629" y="81846"/>
                </a:lnTo>
                <a:lnTo>
                  <a:pt x="86034" y="78767"/>
                </a:lnTo>
                <a:lnTo>
                  <a:pt x="88249" y="75688"/>
                </a:lnTo>
                <a:lnTo>
                  <a:pt x="92490" y="70769"/>
                </a:lnTo>
                <a:lnTo>
                  <a:pt x="94705" y="68152"/>
                </a:lnTo>
                <a:lnTo>
                  <a:pt x="96738" y="65541"/>
                </a:lnTo>
                <a:lnTo>
                  <a:pt x="98582" y="62923"/>
                </a:lnTo>
                <a:lnTo>
                  <a:pt x="100244" y="60154"/>
                </a:lnTo>
                <a:lnTo>
                  <a:pt x="101541" y="57234"/>
                </a:lnTo>
                <a:lnTo>
                  <a:pt x="102095" y="55691"/>
                </a:lnTo>
                <a:lnTo>
                  <a:pt x="102459" y="54306"/>
                </a:lnTo>
                <a:lnTo>
                  <a:pt x="102831" y="51537"/>
                </a:lnTo>
                <a:lnTo>
                  <a:pt x="102831" y="48768"/>
                </a:lnTo>
                <a:lnTo>
                  <a:pt x="102459" y="45999"/>
                </a:lnTo>
                <a:lnTo>
                  <a:pt x="101905" y="43230"/>
                </a:lnTo>
                <a:lnTo>
                  <a:pt x="101169" y="40461"/>
                </a:lnTo>
                <a:lnTo>
                  <a:pt x="100244" y="37692"/>
                </a:lnTo>
                <a:lnTo>
                  <a:pt x="98218" y="32464"/>
                </a:lnTo>
                <a:lnTo>
                  <a:pt x="97110" y="30156"/>
                </a:lnTo>
                <a:lnTo>
                  <a:pt x="95631" y="28000"/>
                </a:lnTo>
                <a:lnTo>
                  <a:pt x="93969" y="26002"/>
                </a:lnTo>
                <a:lnTo>
                  <a:pt x="92126" y="24005"/>
                </a:lnTo>
                <a:lnTo>
                  <a:pt x="92126" y="23853"/>
                </a:lnTo>
                <a:lnTo>
                  <a:pt x="91754" y="23233"/>
                </a:lnTo>
                <a:lnTo>
                  <a:pt x="91200" y="22772"/>
                </a:lnTo>
                <a:lnTo>
                  <a:pt x="90646" y="22468"/>
                </a:lnTo>
                <a:lnTo>
                  <a:pt x="89910" y="22159"/>
                </a:lnTo>
                <a:lnTo>
                  <a:pt x="88059" y="20774"/>
                </a:lnTo>
                <a:lnTo>
                  <a:pt x="86034" y="19541"/>
                </a:lnTo>
                <a:lnTo>
                  <a:pt x="84000" y="18315"/>
                </a:lnTo>
                <a:lnTo>
                  <a:pt x="81967" y="17234"/>
                </a:lnTo>
                <a:lnTo>
                  <a:pt x="79388" y="16159"/>
                </a:lnTo>
                <a:lnTo>
                  <a:pt x="76618" y="15084"/>
                </a:lnTo>
                <a:lnTo>
                  <a:pt x="73659" y="14313"/>
                </a:lnTo>
                <a:lnTo>
                  <a:pt x="70708" y="13851"/>
                </a:lnTo>
                <a:lnTo>
                  <a:pt x="67757" y="13541"/>
                </a:lnTo>
                <a:lnTo>
                  <a:pt x="64616" y="132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1 column - cold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1C4587">
              <a:alpha val="35294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 txBox="1"/>
          <p:nvPr>
            <p:ph type="title"/>
          </p:nvPr>
        </p:nvSpPr>
        <p:spPr>
          <a:xfrm>
            <a:off x="111525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1115250" y="1649100"/>
            <a:ext cx="7494900" cy="4712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143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3" name="Shape 93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+ 2 columns - purp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20124D">
              <a:alpha val="21176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5585" y="523722"/>
            <a:ext cx="402566" cy="40256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1115099" y="1676400"/>
            <a:ext cx="3355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143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2" type="body"/>
          </p:nvPr>
        </p:nvSpPr>
        <p:spPr>
          <a:xfrm>
            <a:off x="4673042" y="1676400"/>
            <a:ext cx="3355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143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2 columns - ho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4C1130">
              <a:alpha val="17647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Shape 102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1115099" y="1676400"/>
            <a:ext cx="3355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143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2" type="body"/>
          </p:nvPr>
        </p:nvSpPr>
        <p:spPr>
          <a:xfrm>
            <a:off x="4673042" y="1676400"/>
            <a:ext cx="3355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143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5" name="Shape 105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 - purp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20124D">
              <a:alpha val="21176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1115100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2" type="body"/>
          </p:nvPr>
        </p:nvSpPr>
        <p:spPr>
          <a:xfrm>
            <a:off x="3658942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3" type="body"/>
          </p:nvPr>
        </p:nvSpPr>
        <p:spPr>
          <a:xfrm>
            <a:off x="6202782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2" name="Shape 112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 - purpl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0" y="6295100"/>
            <a:ext cx="9144000" cy="562800"/>
          </a:xfrm>
          <a:prstGeom prst="rect">
            <a:avLst/>
          </a:prstGeom>
          <a:solidFill>
            <a:srgbClr val="20124D">
              <a:alpha val="21176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 txBox="1"/>
          <p:nvPr>
            <p:ph type="title"/>
          </p:nvPr>
        </p:nvSpPr>
        <p:spPr>
          <a:xfrm>
            <a:off x="0" y="6247250"/>
            <a:ext cx="91440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 - cold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0" y="6295100"/>
            <a:ext cx="9144000" cy="562800"/>
          </a:xfrm>
          <a:prstGeom prst="rect">
            <a:avLst/>
          </a:prstGeom>
          <a:solidFill>
            <a:srgbClr val="1C4587">
              <a:alpha val="35294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 txBox="1"/>
          <p:nvPr>
            <p:ph type="title"/>
          </p:nvPr>
        </p:nvSpPr>
        <p:spPr>
          <a:xfrm>
            <a:off x="0" y="6247250"/>
            <a:ext cx="91440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lank - ho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ubtitle - purple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0"/>
            <a:ext cx="9144000" cy="1728299"/>
          </a:xfrm>
          <a:prstGeom prst="rect">
            <a:avLst/>
          </a:prstGeom>
          <a:solidFill>
            <a:srgbClr val="20124D">
              <a:alpha val="21176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/>
          <p:nvPr>
            <p:ph type="ctrTitle"/>
          </p:nvPr>
        </p:nvSpPr>
        <p:spPr>
          <a:xfrm>
            <a:off x="685800" y="1196725"/>
            <a:ext cx="5878798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3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3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" type="subTitle"/>
          </p:nvPr>
        </p:nvSpPr>
        <p:spPr>
          <a:xfrm>
            <a:off x="685800" y="2719946"/>
            <a:ext cx="5878798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Homemade Apple"/>
              <a:buNone/>
              <a:defRPr b="0" i="0" sz="1800" u="none" cap="none" strike="noStrike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Homemade Apple"/>
              <a:buNone/>
              <a:defRPr b="0" i="0" sz="1800" u="none" cap="none" strike="noStrike"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- cold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3890100" y="0"/>
            <a:ext cx="1363800" cy="2655899"/>
          </a:xfrm>
          <a:prstGeom prst="rect">
            <a:avLst/>
          </a:prstGeom>
          <a:solidFill>
            <a:srgbClr val="1C4587">
              <a:alpha val="35294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1524450" y="2882400"/>
            <a:ext cx="6095098" cy="109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omemade Apple"/>
              <a:buChar char="▹"/>
              <a:defRPr b="0" i="0" sz="24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indent="11430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omemade Apple"/>
              <a:buChar char="▸"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Homemade Apple"/>
              <a:buNone/>
              <a:defRPr b="0" i="0" sz="18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  <p:sp>
        <p:nvSpPr>
          <p:cNvPr id="25" name="Shape 25"/>
          <p:cNvSpPr/>
          <p:nvPr/>
        </p:nvSpPr>
        <p:spPr>
          <a:xfrm>
            <a:off x="4335076" y="1756127"/>
            <a:ext cx="473836" cy="568622"/>
          </a:xfrm>
          <a:custGeom>
            <a:pathLst>
              <a:path extrusionOk="0" h="120000" w="120000">
                <a:moveTo>
                  <a:pt x="86216" y="6"/>
                </a:moveTo>
                <a:lnTo>
                  <a:pt x="85290" y="158"/>
                </a:lnTo>
                <a:lnTo>
                  <a:pt x="84736" y="467"/>
                </a:lnTo>
                <a:lnTo>
                  <a:pt x="84182" y="1081"/>
                </a:lnTo>
                <a:lnTo>
                  <a:pt x="81785" y="4621"/>
                </a:lnTo>
                <a:lnTo>
                  <a:pt x="80677" y="6315"/>
                </a:lnTo>
                <a:lnTo>
                  <a:pt x="79941" y="8313"/>
                </a:lnTo>
                <a:lnTo>
                  <a:pt x="79752" y="8775"/>
                </a:lnTo>
                <a:lnTo>
                  <a:pt x="79941" y="9236"/>
                </a:lnTo>
                <a:lnTo>
                  <a:pt x="80305" y="9698"/>
                </a:lnTo>
                <a:lnTo>
                  <a:pt x="80677" y="10007"/>
                </a:lnTo>
                <a:lnTo>
                  <a:pt x="81231" y="10159"/>
                </a:lnTo>
                <a:lnTo>
                  <a:pt x="81967" y="10311"/>
                </a:lnTo>
                <a:lnTo>
                  <a:pt x="82521" y="10159"/>
                </a:lnTo>
                <a:lnTo>
                  <a:pt x="83075" y="9849"/>
                </a:lnTo>
                <a:lnTo>
                  <a:pt x="84554" y="8313"/>
                </a:lnTo>
                <a:lnTo>
                  <a:pt x="85662" y="6619"/>
                </a:lnTo>
                <a:lnTo>
                  <a:pt x="87323" y="4621"/>
                </a:lnTo>
                <a:lnTo>
                  <a:pt x="87877" y="4311"/>
                </a:lnTo>
                <a:lnTo>
                  <a:pt x="88431" y="3850"/>
                </a:lnTo>
                <a:lnTo>
                  <a:pt x="88803" y="2927"/>
                </a:lnTo>
                <a:lnTo>
                  <a:pt x="88985" y="2162"/>
                </a:lnTo>
                <a:lnTo>
                  <a:pt x="88803" y="1390"/>
                </a:lnTo>
                <a:lnTo>
                  <a:pt x="88431" y="777"/>
                </a:lnTo>
                <a:lnTo>
                  <a:pt x="87877" y="316"/>
                </a:lnTo>
                <a:lnTo>
                  <a:pt x="87141" y="158"/>
                </a:lnTo>
                <a:lnTo>
                  <a:pt x="86952" y="6"/>
                </a:lnTo>
                <a:close/>
                <a:moveTo>
                  <a:pt x="28989" y="1081"/>
                </a:moveTo>
                <a:lnTo>
                  <a:pt x="28435" y="1239"/>
                </a:lnTo>
                <a:lnTo>
                  <a:pt x="28063" y="1542"/>
                </a:lnTo>
                <a:lnTo>
                  <a:pt x="27699" y="2004"/>
                </a:lnTo>
                <a:lnTo>
                  <a:pt x="27699" y="2465"/>
                </a:lnTo>
                <a:lnTo>
                  <a:pt x="27699" y="2927"/>
                </a:lnTo>
                <a:lnTo>
                  <a:pt x="28063" y="4008"/>
                </a:lnTo>
                <a:lnTo>
                  <a:pt x="28617" y="5082"/>
                </a:lnTo>
                <a:lnTo>
                  <a:pt x="29914" y="7080"/>
                </a:lnTo>
                <a:lnTo>
                  <a:pt x="31204" y="9236"/>
                </a:lnTo>
                <a:lnTo>
                  <a:pt x="32312" y="11392"/>
                </a:lnTo>
                <a:lnTo>
                  <a:pt x="32865" y="12157"/>
                </a:lnTo>
                <a:lnTo>
                  <a:pt x="33601" y="12618"/>
                </a:lnTo>
                <a:lnTo>
                  <a:pt x="34345" y="12776"/>
                </a:lnTo>
                <a:lnTo>
                  <a:pt x="35081" y="12618"/>
                </a:lnTo>
                <a:lnTo>
                  <a:pt x="35817" y="12467"/>
                </a:lnTo>
                <a:lnTo>
                  <a:pt x="36370" y="12005"/>
                </a:lnTo>
                <a:lnTo>
                  <a:pt x="36742" y="11234"/>
                </a:lnTo>
                <a:lnTo>
                  <a:pt x="36742" y="10469"/>
                </a:lnTo>
                <a:lnTo>
                  <a:pt x="36370" y="9236"/>
                </a:lnTo>
                <a:lnTo>
                  <a:pt x="35635" y="8003"/>
                </a:lnTo>
                <a:lnTo>
                  <a:pt x="34155" y="5696"/>
                </a:lnTo>
                <a:lnTo>
                  <a:pt x="32494" y="3388"/>
                </a:lnTo>
                <a:lnTo>
                  <a:pt x="31576" y="2465"/>
                </a:lnTo>
                <a:lnTo>
                  <a:pt x="30650" y="1542"/>
                </a:lnTo>
                <a:lnTo>
                  <a:pt x="30096" y="1239"/>
                </a:lnTo>
                <a:lnTo>
                  <a:pt x="29542" y="1081"/>
                </a:lnTo>
                <a:close/>
                <a:moveTo>
                  <a:pt x="117230" y="27848"/>
                </a:moveTo>
                <a:lnTo>
                  <a:pt x="116676" y="28000"/>
                </a:lnTo>
                <a:lnTo>
                  <a:pt x="116123" y="28158"/>
                </a:lnTo>
                <a:lnTo>
                  <a:pt x="114825" y="28771"/>
                </a:lnTo>
                <a:lnTo>
                  <a:pt x="113353" y="29081"/>
                </a:lnTo>
                <a:lnTo>
                  <a:pt x="110395" y="29694"/>
                </a:lnTo>
                <a:lnTo>
                  <a:pt x="108923" y="30004"/>
                </a:lnTo>
                <a:lnTo>
                  <a:pt x="107443" y="30466"/>
                </a:lnTo>
                <a:lnTo>
                  <a:pt x="106336" y="31079"/>
                </a:lnTo>
                <a:lnTo>
                  <a:pt x="105228" y="32002"/>
                </a:lnTo>
                <a:lnTo>
                  <a:pt x="104864" y="32464"/>
                </a:lnTo>
                <a:lnTo>
                  <a:pt x="104864" y="33077"/>
                </a:lnTo>
                <a:lnTo>
                  <a:pt x="105046" y="33696"/>
                </a:lnTo>
                <a:lnTo>
                  <a:pt x="105418" y="33848"/>
                </a:lnTo>
                <a:lnTo>
                  <a:pt x="105782" y="33848"/>
                </a:lnTo>
                <a:lnTo>
                  <a:pt x="107261" y="34000"/>
                </a:lnTo>
                <a:lnTo>
                  <a:pt x="108923" y="34000"/>
                </a:lnTo>
                <a:lnTo>
                  <a:pt x="110766" y="33848"/>
                </a:lnTo>
                <a:lnTo>
                  <a:pt x="112428" y="33696"/>
                </a:lnTo>
                <a:lnTo>
                  <a:pt x="114089" y="33235"/>
                </a:lnTo>
                <a:lnTo>
                  <a:pt x="115751" y="32925"/>
                </a:lnTo>
                <a:lnTo>
                  <a:pt x="117230" y="32312"/>
                </a:lnTo>
                <a:lnTo>
                  <a:pt x="118702" y="31850"/>
                </a:lnTo>
                <a:lnTo>
                  <a:pt x="119256" y="31541"/>
                </a:lnTo>
                <a:lnTo>
                  <a:pt x="119628" y="31231"/>
                </a:lnTo>
                <a:lnTo>
                  <a:pt x="120000" y="30466"/>
                </a:lnTo>
                <a:lnTo>
                  <a:pt x="119810" y="29694"/>
                </a:lnTo>
                <a:lnTo>
                  <a:pt x="119628" y="28923"/>
                </a:lnTo>
                <a:lnTo>
                  <a:pt x="118892" y="28310"/>
                </a:lnTo>
                <a:lnTo>
                  <a:pt x="118148" y="28000"/>
                </a:lnTo>
                <a:lnTo>
                  <a:pt x="117230" y="27848"/>
                </a:lnTo>
                <a:close/>
                <a:moveTo>
                  <a:pt x="2405" y="29694"/>
                </a:moveTo>
                <a:lnTo>
                  <a:pt x="1669" y="29846"/>
                </a:lnTo>
                <a:lnTo>
                  <a:pt x="925" y="30004"/>
                </a:lnTo>
                <a:lnTo>
                  <a:pt x="189" y="30308"/>
                </a:lnTo>
                <a:lnTo>
                  <a:pt x="7" y="30769"/>
                </a:lnTo>
                <a:lnTo>
                  <a:pt x="7" y="31389"/>
                </a:lnTo>
                <a:lnTo>
                  <a:pt x="371" y="31850"/>
                </a:lnTo>
                <a:lnTo>
                  <a:pt x="1479" y="32773"/>
                </a:lnTo>
                <a:lnTo>
                  <a:pt x="2958" y="33538"/>
                </a:lnTo>
                <a:lnTo>
                  <a:pt x="5910" y="34923"/>
                </a:lnTo>
                <a:lnTo>
                  <a:pt x="8868" y="36307"/>
                </a:lnTo>
                <a:lnTo>
                  <a:pt x="10530" y="36927"/>
                </a:lnTo>
                <a:lnTo>
                  <a:pt x="12002" y="37540"/>
                </a:lnTo>
                <a:lnTo>
                  <a:pt x="12556" y="37692"/>
                </a:lnTo>
                <a:lnTo>
                  <a:pt x="13663" y="37692"/>
                </a:lnTo>
                <a:lnTo>
                  <a:pt x="14035" y="37540"/>
                </a:lnTo>
                <a:lnTo>
                  <a:pt x="14589" y="36927"/>
                </a:lnTo>
                <a:lnTo>
                  <a:pt x="14961" y="36307"/>
                </a:lnTo>
                <a:lnTo>
                  <a:pt x="15143" y="35542"/>
                </a:lnTo>
                <a:lnTo>
                  <a:pt x="14961" y="34619"/>
                </a:lnTo>
                <a:lnTo>
                  <a:pt x="14407" y="34000"/>
                </a:lnTo>
                <a:lnTo>
                  <a:pt x="13853" y="33696"/>
                </a:lnTo>
                <a:lnTo>
                  <a:pt x="13481" y="33538"/>
                </a:lnTo>
                <a:lnTo>
                  <a:pt x="12002" y="32925"/>
                </a:lnTo>
                <a:lnTo>
                  <a:pt x="10530" y="32312"/>
                </a:lnTo>
                <a:lnTo>
                  <a:pt x="7389" y="30927"/>
                </a:lnTo>
                <a:lnTo>
                  <a:pt x="5728" y="30308"/>
                </a:lnTo>
                <a:lnTo>
                  <a:pt x="4066" y="29846"/>
                </a:lnTo>
                <a:lnTo>
                  <a:pt x="2405" y="29694"/>
                </a:lnTo>
                <a:close/>
                <a:moveTo>
                  <a:pt x="66831" y="43850"/>
                </a:moveTo>
                <a:lnTo>
                  <a:pt x="66278" y="44153"/>
                </a:lnTo>
                <a:lnTo>
                  <a:pt x="65724" y="44615"/>
                </a:lnTo>
                <a:lnTo>
                  <a:pt x="64988" y="45847"/>
                </a:lnTo>
                <a:lnTo>
                  <a:pt x="64244" y="47384"/>
                </a:lnTo>
                <a:lnTo>
                  <a:pt x="63880" y="48926"/>
                </a:lnTo>
                <a:lnTo>
                  <a:pt x="63690" y="50311"/>
                </a:lnTo>
                <a:lnTo>
                  <a:pt x="63690" y="51386"/>
                </a:lnTo>
                <a:lnTo>
                  <a:pt x="63137" y="51695"/>
                </a:lnTo>
                <a:lnTo>
                  <a:pt x="62219" y="51999"/>
                </a:lnTo>
                <a:lnTo>
                  <a:pt x="61293" y="52157"/>
                </a:lnTo>
                <a:lnTo>
                  <a:pt x="60557" y="51999"/>
                </a:lnTo>
                <a:lnTo>
                  <a:pt x="60003" y="51847"/>
                </a:lnTo>
                <a:lnTo>
                  <a:pt x="60557" y="51076"/>
                </a:lnTo>
                <a:lnTo>
                  <a:pt x="61111" y="50153"/>
                </a:lnTo>
                <a:lnTo>
                  <a:pt x="61475" y="49388"/>
                </a:lnTo>
                <a:lnTo>
                  <a:pt x="61475" y="48465"/>
                </a:lnTo>
                <a:lnTo>
                  <a:pt x="61475" y="47542"/>
                </a:lnTo>
                <a:lnTo>
                  <a:pt x="61111" y="46770"/>
                </a:lnTo>
                <a:lnTo>
                  <a:pt x="60367" y="45847"/>
                </a:lnTo>
                <a:lnTo>
                  <a:pt x="59449" y="45076"/>
                </a:lnTo>
                <a:lnTo>
                  <a:pt x="58896" y="44773"/>
                </a:lnTo>
                <a:lnTo>
                  <a:pt x="57788" y="44773"/>
                </a:lnTo>
                <a:lnTo>
                  <a:pt x="57234" y="45076"/>
                </a:lnTo>
                <a:lnTo>
                  <a:pt x="56491" y="45847"/>
                </a:lnTo>
                <a:lnTo>
                  <a:pt x="55937" y="46619"/>
                </a:lnTo>
                <a:lnTo>
                  <a:pt x="55573" y="47384"/>
                </a:lnTo>
                <a:lnTo>
                  <a:pt x="55383" y="48307"/>
                </a:lnTo>
                <a:lnTo>
                  <a:pt x="55383" y="49230"/>
                </a:lnTo>
                <a:lnTo>
                  <a:pt x="55383" y="50001"/>
                </a:lnTo>
                <a:lnTo>
                  <a:pt x="55573" y="50924"/>
                </a:lnTo>
                <a:lnTo>
                  <a:pt x="55937" y="51695"/>
                </a:lnTo>
                <a:lnTo>
                  <a:pt x="54465" y="52460"/>
                </a:lnTo>
                <a:lnTo>
                  <a:pt x="53721" y="52618"/>
                </a:lnTo>
                <a:lnTo>
                  <a:pt x="52986" y="52770"/>
                </a:lnTo>
                <a:lnTo>
                  <a:pt x="52432" y="52922"/>
                </a:lnTo>
                <a:lnTo>
                  <a:pt x="51696" y="52770"/>
                </a:lnTo>
                <a:lnTo>
                  <a:pt x="50770" y="52460"/>
                </a:lnTo>
                <a:lnTo>
                  <a:pt x="49845" y="51847"/>
                </a:lnTo>
                <a:lnTo>
                  <a:pt x="49291" y="50924"/>
                </a:lnTo>
                <a:lnTo>
                  <a:pt x="48927" y="50001"/>
                </a:lnTo>
                <a:lnTo>
                  <a:pt x="48927" y="48926"/>
                </a:lnTo>
                <a:lnTo>
                  <a:pt x="49291" y="47694"/>
                </a:lnTo>
                <a:lnTo>
                  <a:pt x="49291" y="47542"/>
                </a:lnTo>
                <a:lnTo>
                  <a:pt x="49109" y="47542"/>
                </a:lnTo>
                <a:lnTo>
                  <a:pt x="48927" y="47384"/>
                </a:lnTo>
                <a:lnTo>
                  <a:pt x="48737" y="47542"/>
                </a:lnTo>
                <a:lnTo>
                  <a:pt x="48001" y="48155"/>
                </a:lnTo>
                <a:lnTo>
                  <a:pt x="47447" y="48926"/>
                </a:lnTo>
                <a:lnTo>
                  <a:pt x="47265" y="49540"/>
                </a:lnTo>
                <a:lnTo>
                  <a:pt x="47083" y="50311"/>
                </a:lnTo>
                <a:lnTo>
                  <a:pt x="47083" y="50924"/>
                </a:lnTo>
                <a:lnTo>
                  <a:pt x="47083" y="51695"/>
                </a:lnTo>
                <a:lnTo>
                  <a:pt x="47447" y="52309"/>
                </a:lnTo>
                <a:lnTo>
                  <a:pt x="47819" y="52922"/>
                </a:lnTo>
                <a:lnTo>
                  <a:pt x="48373" y="53541"/>
                </a:lnTo>
                <a:lnTo>
                  <a:pt x="48927" y="54003"/>
                </a:lnTo>
                <a:lnTo>
                  <a:pt x="49663" y="54464"/>
                </a:lnTo>
                <a:lnTo>
                  <a:pt x="50398" y="54768"/>
                </a:lnTo>
                <a:lnTo>
                  <a:pt x="51324" y="55078"/>
                </a:lnTo>
                <a:lnTo>
                  <a:pt x="52060" y="55229"/>
                </a:lnTo>
                <a:lnTo>
                  <a:pt x="53168" y="55229"/>
                </a:lnTo>
                <a:lnTo>
                  <a:pt x="54093" y="55078"/>
                </a:lnTo>
                <a:lnTo>
                  <a:pt x="55755" y="54464"/>
                </a:lnTo>
                <a:lnTo>
                  <a:pt x="57598" y="53693"/>
                </a:lnTo>
                <a:lnTo>
                  <a:pt x="58342" y="54155"/>
                </a:lnTo>
                <a:lnTo>
                  <a:pt x="59449" y="54616"/>
                </a:lnTo>
                <a:lnTo>
                  <a:pt x="60557" y="54768"/>
                </a:lnTo>
                <a:lnTo>
                  <a:pt x="61665" y="54926"/>
                </a:lnTo>
                <a:lnTo>
                  <a:pt x="62401" y="54926"/>
                </a:lnTo>
                <a:lnTo>
                  <a:pt x="63326" y="54768"/>
                </a:lnTo>
                <a:lnTo>
                  <a:pt x="64988" y="54155"/>
                </a:lnTo>
                <a:lnTo>
                  <a:pt x="65542" y="54768"/>
                </a:lnTo>
                <a:lnTo>
                  <a:pt x="66278" y="55229"/>
                </a:lnTo>
                <a:lnTo>
                  <a:pt x="67013" y="55691"/>
                </a:lnTo>
                <a:lnTo>
                  <a:pt x="67757" y="56001"/>
                </a:lnTo>
                <a:lnTo>
                  <a:pt x="69601" y="56311"/>
                </a:lnTo>
                <a:lnTo>
                  <a:pt x="71444" y="56462"/>
                </a:lnTo>
                <a:lnTo>
                  <a:pt x="73295" y="56152"/>
                </a:lnTo>
                <a:lnTo>
                  <a:pt x="74957" y="55691"/>
                </a:lnTo>
                <a:lnTo>
                  <a:pt x="75693" y="55229"/>
                </a:lnTo>
                <a:lnTo>
                  <a:pt x="76429" y="54768"/>
                </a:lnTo>
                <a:lnTo>
                  <a:pt x="77172" y="54155"/>
                </a:lnTo>
                <a:lnTo>
                  <a:pt x="77908" y="53541"/>
                </a:lnTo>
                <a:lnTo>
                  <a:pt x="78090" y="53080"/>
                </a:lnTo>
                <a:lnTo>
                  <a:pt x="78090" y="52770"/>
                </a:lnTo>
                <a:lnTo>
                  <a:pt x="77908" y="52460"/>
                </a:lnTo>
                <a:lnTo>
                  <a:pt x="77726" y="52157"/>
                </a:lnTo>
                <a:lnTo>
                  <a:pt x="77172" y="51999"/>
                </a:lnTo>
                <a:lnTo>
                  <a:pt x="76800" y="51847"/>
                </a:lnTo>
                <a:lnTo>
                  <a:pt x="75875" y="51847"/>
                </a:lnTo>
                <a:lnTo>
                  <a:pt x="74213" y="52618"/>
                </a:lnTo>
                <a:lnTo>
                  <a:pt x="72552" y="53232"/>
                </a:lnTo>
                <a:lnTo>
                  <a:pt x="71634" y="53383"/>
                </a:lnTo>
                <a:lnTo>
                  <a:pt x="70890" y="53541"/>
                </a:lnTo>
                <a:lnTo>
                  <a:pt x="69972" y="53541"/>
                </a:lnTo>
                <a:lnTo>
                  <a:pt x="69047" y="53232"/>
                </a:lnTo>
                <a:lnTo>
                  <a:pt x="68311" y="52770"/>
                </a:lnTo>
                <a:lnTo>
                  <a:pt x="67757" y="52309"/>
                </a:lnTo>
                <a:lnTo>
                  <a:pt x="68675" y="51386"/>
                </a:lnTo>
                <a:lnTo>
                  <a:pt x="69418" y="50463"/>
                </a:lnTo>
                <a:lnTo>
                  <a:pt x="70154" y="49540"/>
                </a:lnTo>
                <a:lnTo>
                  <a:pt x="70526" y="48465"/>
                </a:lnTo>
                <a:lnTo>
                  <a:pt x="70708" y="47384"/>
                </a:lnTo>
                <a:lnTo>
                  <a:pt x="70526" y="46461"/>
                </a:lnTo>
                <a:lnTo>
                  <a:pt x="70154" y="45538"/>
                </a:lnTo>
                <a:lnTo>
                  <a:pt x="69418" y="44615"/>
                </a:lnTo>
                <a:lnTo>
                  <a:pt x="68675" y="44153"/>
                </a:lnTo>
                <a:lnTo>
                  <a:pt x="67939" y="43850"/>
                </a:lnTo>
                <a:close/>
                <a:moveTo>
                  <a:pt x="14771" y="61387"/>
                </a:moveTo>
                <a:lnTo>
                  <a:pt x="13663" y="61691"/>
                </a:lnTo>
                <a:lnTo>
                  <a:pt x="12002" y="62310"/>
                </a:lnTo>
                <a:lnTo>
                  <a:pt x="10340" y="63233"/>
                </a:lnTo>
                <a:lnTo>
                  <a:pt x="7017" y="65079"/>
                </a:lnTo>
                <a:lnTo>
                  <a:pt x="5356" y="65844"/>
                </a:lnTo>
                <a:lnTo>
                  <a:pt x="4438" y="66464"/>
                </a:lnTo>
                <a:lnTo>
                  <a:pt x="3512" y="67077"/>
                </a:lnTo>
                <a:lnTo>
                  <a:pt x="2776" y="67690"/>
                </a:lnTo>
                <a:lnTo>
                  <a:pt x="2405" y="68462"/>
                </a:lnTo>
                <a:lnTo>
                  <a:pt x="2405" y="68771"/>
                </a:lnTo>
                <a:lnTo>
                  <a:pt x="2587" y="69075"/>
                </a:lnTo>
                <a:lnTo>
                  <a:pt x="2776" y="69536"/>
                </a:lnTo>
                <a:lnTo>
                  <a:pt x="3330" y="69846"/>
                </a:lnTo>
                <a:lnTo>
                  <a:pt x="4066" y="70156"/>
                </a:lnTo>
                <a:lnTo>
                  <a:pt x="4802" y="70156"/>
                </a:lnTo>
                <a:lnTo>
                  <a:pt x="5728" y="69998"/>
                </a:lnTo>
                <a:lnTo>
                  <a:pt x="6653" y="69846"/>
                </a:lnTo>
                <a:lnTo>
                  <a:pt x="8497" y="69075"/>
                </a:lnTo>
                <a:lnTo>
                  <a:pt x="9976" y="68462"/>
                </a:lnTo>
                <a:lnTo>
                  <a:pt x="13109" y="67077"/>
                </a:lnTo>
                <a:lnTo>
                  <a:pt x="14771" y="66306"/>
                </a:lnTo>
                <a:lnTo>
                  <a:pt x="16250" y="65383"/>
                </a:lnTo>
                <a:lnTo>
                  <a:pt x="17176" y="64770"/>
                </a:lnTo>
                <a:lnTo>
                  <a:pt x="17540" y="63998"/>
                </a:lnTo>
                <a:lnTo>
                  <a:pt x="17540" y="63233"/>
                </a:lnTo>
                <a:lnTo>
                  <a:pt x="17176" y="62462"/>
                </a:lnTo>
                <a:lnTo>
                  <a:pt x="16622" y="61849"/>
                </a:lnTo>
                <a:lnTo>
                  <a:pt x="15697" y="61539"/>
                </a:lnTo>
                <a:lnTo>
                  <a:pt x="14771" y="61387"/>
                </a:lnTo>
                <a:close/>
                <a:moveTo>
                  <a:pt x="106707" y="63385"/>
                </a:moveTo>
                <a:lnTo>
                  <a:pt x="105418" y="63537"/>
                </a:lnTo>
                <a:lnTo>
                  <a:pt x="105046" y="63695"/>
                </a:lnTo>
                <a:lnTo>
                  <a:pt x="104674" y="63998"/>
                </a:lnTo>
                <a:lnTo>
                  <a:pt x="104492" y="64308"/>
                </a:lnTo>
                <a:lnTo>
                  <a:pt x="104310" y="64618"/>
                </a:lnTo>
                <a:lnTo>
                  <a:pt x="104492" y="65231"/>
                </a:lnTo>
                <a:lnTo>
                  <a:pt x="104674" y="65541"/>
                </a:lnTo>
                <a:lnTo>
                  <a:pt x="105046" y="65844"/>
                </a:lnTo>
                <a:lnTo>
                  <a:pt x="107261" y="66925"/>
                </a:lnTo>
                <a:lnTo>
                  <a:pt x="109659" y="68000"/>
                </a:lnTo>
                <a:lnTo>
                  <a:pt x="110948" y="68771"/>
                </a:lnTo>
                <a:lnTo>
                  <a:pt x="112428" y="69385"/>
                </a:lnTo>
                <a:lnTo>
                  <a:pt x="113907" y="69846"/>
                </a:lnTo>
                <a:lnTo>
                  <a:pt x="115379" y="70156"/>
                </a:lnTo>
                <a:lnTo>
                  <a:pt x="116676" y="70156"/>
                </a:lnTo>
                <a:lnTo>
                  <a:pt x="117041" y="69998"/>
                </a:lnTo>
                <a:lnTo>
                  <a:pt x="117594" y="69694"/>
                </a:lnTo>
                <a:lnTo>
                  <a:pt x="118148" y="69233"/>
                </a:lnTo>
                <a:lnTo>
                  <a:pt x="118338" y="68462"/>
                </a:lnTo>
                <a:lnTo>
                  <a:pt x="118338" y="67690"/>
                </a:lnTo>
                <a:lnTo>
                  <a:pt x="117966" y="66925"/>
                </a:lnTo>
                <a:lnTo>
                  <a:pt x="117594" y="66616"/>
                </a:lnTo>
                <a:lnTo>
                  <a:pt x="117230" y="66464"/>
                </a:lnTo>
                <a:lnTo>
                  <a:pt x="116676" y="66154"/>
                </a:lnTo>
                <a:lnTo>
                  <a:pt x="116123" y="66154"/>
                </a:lnTo>
                <a:lnTo>
                  <a:pt x="114825" y="65844"/>
                </a:lnTo>
                <a:lnTo>
                  <a:pt x="113536" y="65541"/>
                </a:lnTo>
                <a:lnTo>
                  <a:pt x="110766" y="64460"/>
                </a:lnTo>
                <a:lnTo>
                  <a:pt x="109477" y="63847"/>
                </a:lnTo>
                <a:lnTo>
                  <a:pt x="108187" y="63537"/>
                </a:lnTo>
                <a:lnTo>
                  <a:pt x="106707" y="63385"/>
                </a:lnTo>
                <a:close/>
                <a:moveTo>
                  <a:pt x="64244" y="16469"/>
                </a:moveTo>
                <a:lnTo>
                  <a:pt x="66460" y="16620"/>
                </a:lnTo>
                <a:lnTo>
                  <a:pt x="68675" y="16930"/>
                </a:lnTo>
                <a:lnTo>
                  <a:pt x="70890" y="17234"/>
                </a:lnTo>
                <a:lnTo>
                  <a:pt x="69229" y="17695"/>
                </a:lnTo>
                <a:lnTo>
                  <a:pt x="69047" y="17853"/>
                </a:lnTo>
                <a:lnTo>
                  <a:pt x="69047" y="18005"/>
                </a:lnTo>
                <a:lnTo>
                  <a:pt x="69047" y="18157"/>
                </a:lnTo>
                <a:lnTo>
                  <a:pt x="69229" y="18315"/>
                </a:lnTo>
                <a:lnTo>
                  <a:pt x="69972" y="18618"/>
                </a:lnTo>
                <a:lnTo>
                  <a:pt x="70708" y="18776"/>
                </a:lnTo>
                <a:lnTo>
                  <a:pt x="71634" y="18618"/>
                </a:lnTo>
                <a:lnTo>
                  <a:pt x="72552" y="18466"/>
                </a:lnTo>
                <a:lnTo>
                  <a:pt x="74767" y="18157"/>
                </a:lnTo>
                <a:lnTo>
                  <a:pt x="77908" y="19238"/>
                </a:lnTo>
                <a:lnTo>
                  <a:pt x="76429" y="19389"/>
                </a:lnTo>
                <a:lnTo>
                  <a:pt x="74767" y="19699"/>
                </a:lnTo>
                <a:lnTo>
                  <a:pt x="73477" y="20161"/>
                </a:lnTo>
                <a:lnTo>
                  <a:pt x="72188" y="20622"/>
                </a:lnTo>
                <a:lnTo>
                  <a:pt x="72188" y="20774"/>
                </a:lnTo>
                <a:lnTo>
                  <a:pt x="71998" y="20926"/>
                </a:lnTo>
                <a:lnTo>
                  <a:pt x="72188" y="21084"/>
                </a:lnTo>
                <a:lnTo>
                  <a:pt x="72370" y="21235"/>
                </a:lnTo>
                <a:lnTo>
                  <a:pt x="75511" y="21084"/>
                </a:lnTo>
                <a:lnTo>
                  <a:pt x="78462" y="20926"/>
                </a:lnTo>
                <a:lnTo>
                  <a:pt x="81785" y="20926"/>
                </a:lnTo>
                <a:lnTo>
                  <a:pt x="83818" y="22159"/>
                </a:lnTo>
                <a:lnTo>
                  <a:pt x="81603" y="22620"/>
                </a:lnTo>
                <a:lnTo>
                  <a:pt x="79388" y="23233"/>
                </a:lnTo>
                <a:lnTo>
                  <a:pt x="77726" y="24005"/>
                </a:lnTo>
                <a:lnTo>
                  <a:pt x="76618" y="24770"/>
                </a:lnTo>
                <a:lnTo>
                  <a:pt x="76429" y="24928"/>
                </a:lnTo>
                <a:lnTo>
                  <a:pt x="76618" y="24928"/>
                </a:lnTo>
                <a:lnTo>
                  <a:pt x="78834" y="24770"/>
                </a:lnTo>
                <a:lnTo>
                  <a:pt x="81049" y="24466"/>
                </a:lnTo>
                <a:lnTo>
                  <a:pt x="83264" y="24156"/>
                </a:lnTo>
                <a:lnTo>
                  <a:pt x="85662" y="23853"/>
                </a:lnTo>
                <a:lnTo>
                  <a:pt x="86216" y="23853"/>
                </a:lnTo>
                <a:lnTo>
                  <a:pt x="87877" y="25079"/>
                </a:lnTo>
                <a:lnTo>
                  <a:pt x="89357" y="26464"/>
                </a:lnTo>
                <a:lnTo>
                  <a:pt x="86398" y="26616"/>
                </a:lnTo>
                <a:lnTo>
                  <a:pt x="82157" y="26925"/>
                </a:lnTo>
                <a:lnTo>
                  <a:pt x="80123" y="27077"/>
                </a:lnTo>
                <a:lnTo>
                  <a:pt x="78280" y="27697"/>
                </a:lnTo>
                <a:lnTo>
                  <a:pt x="78090" y="27848"/>
                </a:lnTo>
                <a:lnTo>
                  <a:pt x="78090" y="28000"/>
                </a:lnTo>
                <a:lnTo>
                  <a:pt x="78280" y="28158"/>
                </a:lnTo>
                <a:lnTo>
                  <a:pt x="80305" y="28620"/>
                </a:lnTo>
                <a:lnTo>
                  <a:pt x="88803" y="28620"/>
                </a:lnTo>
                <a:lnTo>
                  <a:pt x="91018" y="28462"/>
                </a:lnTo>
                <a:lnTo>
                  <a:pt x="92680" y="30769"/>
                </a:lnTo>
                <a:lnTo>
                  <a:pt x="89910" y="30769"/>
                </a:lnTo>
                <a:lnTo>
                  <a:pt x="85480" y="30927"/>
                </a:lnTo>
                <a:lnTo>
                  <a:pt x="80859" y="31231"/>
                </a:lnTo>
                <a:lnTo>
                  <a:pt x="80677" y="31231"/>
                </a:lnTo>
                <a:lnTo>
                  <a:pt x="80677" y="31389"/>
                </a:lnTo>
                <a:lnTo>
                  <a:pt x="80677" y="31541"/>
                </a:lnTo>
                <a:lnTo>
                  <a:pt x="80859" y="31692"/>
                </a:lnTo>
                <a:lnTo>
                  <a:pt x="82711" y="32154"/>
                </a:lnTo>
                <a:lnTo>
                  <a:pt x="84736" y="32312"/>
                </a:lnTo>
                <a:lnTo>
                  <a:pt x="91200" y="32312"/>
                </a:lnTo>
                <a:lnTo>
                  <a:pt x="93787" y="32464"/>
                </a:lnTo>
                <a:lnTo>
                  <a:pt x="95259" y="35542"/>
                </a:lnTo>
                <a:lnTo>
                  <a:pt x="86952" y="35542"/>
                </a:lnTo>
                <a:lnTo>
                  <a:pt x="85662" y="35694"/>
                </a:lnTo>
                <a:lnTo>
                  <a:pt x="84554" y="36004"/>
                </a:lnTo>
                <a:lnTo>
                  <a:pt x="83446" y="36465"/>
                </a:lnTo>
                <a:lnTo>
                  <a:pt x="83264" y="36617"/>
                </a:lnTo>
                <a:lnTo>
                  <a:pt x="83446" y="36927"/>
                </a:lnTo>
                <a:lnTo>
                  <a:pt x="85480" y="37230"/>
                </a:lnTo>
                <a:lnTo>
                  <a:pt x="87505" y="37230"/>
                </a:lnTo>
                <a:lnTo>
                  <a:pt x="91572" y="37388"/>
                </a:lnTo>
                <a:lnTo>
                  <a:pt x="96003" y="37540"/>
                </a:lnTo>
                <a:lnTo>
                  <a:pt x="96367" y="38311"/>
                </a:lnTo>
                <a:lnTo>
                  <a:pt x="96556" y="39076"/>
                </a:lnTo>
                <a:lnTo>
                  <a:pt x="93969" y="39076"/>
                </a:lnTo>
                <a:lnTo>
                  <a:pt x="88985" y="39538"/>
                </a:lnTo>
                <a:lnTo>
                  <a:pt x="86587" y="39696"/>
                </a:lnTo>
                <a:lnTo>
                  <a:pt x="84372" y="40158"/>
                </a:lnTo>
                <a:lnTo>
                  <a:pt x="84182" y="40158"/>
                </a:lnTo>
                <a:lnTo>
                  <a:pt x="84182" y="40309"/>
                </a:lnTo>
                <a:lnTo>
                  <a:pt x="84182" y="40461"/>
                </a:lnTo>
                <a:lnTo>
                  <a:pt x="84372" y="40619"/>
                </a:lnTo>
                <a:lnTo>
                  <a:pt x="86398" y="40923"/>
                </a:lnTo>
                <a:lnTo>
                  <a:pt x="88431" y="41081"/>
                </a:lnTo>
                <a:lnTo>
                  <a:pt x="94895" y="41081"/>
                </a:lnTo>
                <a:lnTo>
                  <a:pt x="97292" y="41232"/>
                </a:lnTo>
                <a:lnTo>
                  <a:pt x="97664" y="43230"/>
                </a:lnTo>
                <a:lnTo>
                  <a:pt x="95259" y="43230"/>
                </a:lnTo>
                <a:lnTo>
                  <a:pt x="92862" y="43388"/>
                </a:lnTo>
                <a:lnTo>
                  <a:pt x="89167" y="43540"/>
                </a:lnTo>
                <a:lnTo>
                  <a:pt x="87323" y="43692"/>
                </a:lnTo>
                <a:lnTo>
                  <a:pt x="85480" y="43850"/>
                </a:lnTo>
                <a:lnTo>
                  <a:pt x="85290" y="43850"/>
                </a:lnTo>
                <a:lnTo>
                  <a:pt x="85290" y="44001"/>
                </a:lnTo>
                <a:lnTo>
                  <a:pt x="85290" y="44311"/>
                </a:lnTo>
                <a:lnTo>
                  <a:pt x="85480" y="44311"/>
                </a:lnTo>
                <a:lnTo>
                  <a:pt x="86952" y="44773"/>
                </a:lnTo>
                <a:lnTo>
                  <a:pt x="88613" y="45076"/>
                </a:lnTo>
                <a:lnTo>
                  <a:pt x="96556" y="45076"/>
                </a:lnTo>
                <a:lnTo>
                  <a:pt x="98028" y="44924"/>
                </a:lnTo>
                <a:lnTo>
                  <a:pt x="98582" y="48003"/>
                </a:lnTo>
                <a:lnTo>
                  <a:pt x="98582" y="48003"/>
                </a:lnTo>
                <a:lnTo>
                  <a:pt x="97474" y="47845"/>
                </a:lnTo>
                <a:lnTo>
                  <a:pt x="96367" y="47845"/>
                </a:lnTo>
                <a:lnTo>
                  <a:pt x="94341" y="48003"/>
                </a:lnTo>
                <a:lnTo>
                  <a:pt x="91018" y="48003"/>
                </a:lnTo>
                <a:lnTo>
                  <a:pt x="89357" y="48155"/>
                </a:lnTo>
                <a:lnTo>
                  <a:pt x="87695" y="48617"/>
                </a:lnTo>
                <a:lnTo>
                  <a:pt x="87505" y="48617"/>
                </a:lnTo>
                <a:lnTo>
                  <a:pt x="87505" y="48926"/>
                </a:lnTo>
                <a:lnTo>
                  <a:pt x="87505" y="49078"/>
                </a:lnTo>
                <a:lnTo>
                  <a:pt x="87695" y="49230"/>
                </a:lnTo>
                <a:lnTo>
                  <a:pt x="89357" y="49540"/>
                </a:lnTo>
                <a:lnTo>
                  <a:pt x="91018" y="49691"/>
                </a:lnTo>
                <a:lnTo>
                  <a:pt x="94341" y="49691"/>
                </a:lnTo>
                <a:lnTo>
                  <a:pt x="96367" y="49849"/>
                </a:lnTo>
                <a:lnTo>
                  <a:pt x="97474" y="49849"/>
                </a:lnTo>
                <a:lnTo>
                  <a:pt x="98582" y="49691"/>
                </a:lnTo>
                <a:lnTo>
                  <a:pt x="98582" y="50001"/>
                </a:lnTo>
                <a:lnTo>
                  <a:pt x="98582" y="52157"/>
                </a:lnTo>
                <a:lnTo>
                  <a:pt x="97664" y="51847"/>
                </a:lnTo>
                <a:lnTo>
                  <a:pt x="96921" y="51847"/>
                </a:lnTo>
                <a:lnTo>
                  <a:pt x="95077" y="51695"/>
                </a:lnTo>
                <a:lnTo>
                  <a:pt x="91754" y="51695"/>
                </a:lnTo>
                <a:lnTo>
                  <a:pt x="90092" y="51847"/>
                </a:lnTo>
                <a:lnTo>
                  <a:pt x="88431" y="52157"/>
                </a:lnTo>
                <a:lnTo>
                  <a:pt x="88431" y="52309"/>
                </a:lnTo>
                <a:lnTo>
                  <a:pt x="88249" y="52460"/>
                </a:lnTo>
                <a:lnTo>
                  <a:pt x="88431" y="52460"/>
                </a:lnTo>
                <a:lnTo>
                  <a:pt x="88431" y="52618"/>
                </a:lnTo>
                <a:lnTo>
                  <a:pt x="91382" y="53080"/>
                </a:lnTo>
                <a:lnTo>
                  <a:pt x="94151" y="53383"/>
                </a:lnTo>
                <a:lnTo>
                  <a:pt x="96367" y="53541"/>
                </a:lnTo>
                <a:lnTo>
                  <a:pt x="97292" y="53693"/>
                </a:lnTo>
                <a:lnTo>
                  <a:pt x="98400" y="53541"/>
                </a:lnTo>
                <a:lnTo>
                  <a:pt x="97664" y="56001"/>
                </a:lnTo>
                <a:lnTo>
                  <a:pt x="96003" y="55691"/>
                </a:lnTo>
                <a:lnTo>
                  <a:pt x="94705" y="55539"/>
                </a:lnTo>
                <a:lnTo>
                  <a:pt x="93044" y="55229"/>
                </a:lnTo>
                <a:lnTo>
                  <a:pt x="89721" y="55229"/>
                </a:lnTo>
                <a:lnTo>
                  <a:pt x="88059" y="55691"/>
                </a:lnTo>
                <a:lnTo>
                  <a:pt x="87877" y="55849"/>
                </a:lnTo>
                <a:lnTo>
                  <a:pt x="87877" y="56001"/>
                </a:lnTo>
                <a:lnTo>
                  <a:pt x="87877" y="56152"/>
                </a:lnTo>
                <a:lnTo>
                  <a:pt x="89910" y="56152"/>
                </a:lnTo>
                <a:lnTo>
                  <a:pt x="91754" y="56462"/>
                </a:lnTo>
                <a:lnTo>
                  <a:pt x="95259" y="57234"/>
                </a:lnTo>
                <a:lnTo>
                  <a:pt x="96921" y="57695"/>
                </a:lnTo>
                <a:lnTo>
                  <a:pt x="96003" y="59080"/>
                </a:lnTo>
                <a:lnTo>
                  <a:pt x="94895" y="58770"/>
                </a:lnTo>
                <a:lnTo>
                  <a:pt x="93415" y="58618"/>
                </a:lnTo>
                <a:lnTo>
                  <a:pt x="92126" y="58308"/>
                </a:lnTo>
                <a:lnTo>
                  <a:pt x="90828" y="58157"/>
                </a:lnTo>
                <a:lnTo>
                  <a:pt x="88059" y="58157"/>
                </a:lnTo>
                <a:lnTo>
                  <a:pt x="87877" y="58308"/>
                </a:lnTo>
                <a:lnTo>
                  <a:pt x="87877" y="58460"/>
                </a:lnTo>
                <a:lnTo>
                  <a:pt x="87877" y="58618"/>
                </a:lnTo>
                <a:lnTo>
                  <a:pt x="90464" y="59541"/>
                </a:lnTo>
                <a:lnTo>
                  <a:pt x="92862" y="60464"/>
                </a:lnTo>
                <a:lnTo>
                  <a:pt x="95077" y="60926"/>
                </a:lnTo>
                <a:lnTo>
                  <a:pt x="93598" y="62772"/>
                </a:lnTo>
                <a:lnTo>
                  <a:pt x="93598" y="63075"/>
                </a:lnTo>
                <a:lnTo>
                  <a:pt x="92308" y="62614"/>
                </a:lnTo>
                <a:lnTo>
                  <a:pt x="91018" y="62462"/>
                </a:lnTo>
                <a:lnTo>
                  <a:pt x="89539" y="62152"/>
                </a:lnTo>
                <a:lnTo>
                  <a:pt x="85290" y="62152"/>
                </a:lnTo>
                <a:lnTo>
                  <a:pt x="85108" y="62310"/>
                </a:lnTo>
                <a:lnTo>
                  <a:pt x="85108" y="62462"/>
                </a:lnTo>
                <a:lnTo>
                  <a:pt x="85290" y="62462"/>
                </a:lnTo>
                <a:lnTo>
                  <a:pt x="87505" y="63233"/>
                </a:lnTo>
                <a:lnTo>
                  <a:pt x="89910" y="63998"/>
                </a:lnTo>
                <a:lnTo>
                  <a:pt x="92308" y="64770"/>
                </a:lnTo>
                <a:lnTo>
                  <a:pt x="90828" y="66464"/>
                </a:lnTo>
                <a:lnTo>
                  <a:pt x="89721" y="66306"/>
                </a:lnTo>
                <a:lnTo>
                  <a:pt x="86587" y="65693"/>
                </a:lnTo>
                <a:lnTo>
                  <a:pt x="83629" y="65383"/>
                </a:lnTo>
                <a:lnTo>
                  <a:pt x="83264" y="65383"/>
                </a:lnTo>
                <a:lnTo>
                  <a:pt x="83264" y="65541"/>
                </a:lnTo>
                <a:lnTo>
                  <a:pt x="83264" y="65693"/>
                </a:lnTo>
                <a:lnTo>
                  <a:pt x="83446" y="66002"/>
                </a:lnTo>
                <a:lnTo>
                  <a:pt x="84554" y="66616"/>
                </a:lnTo>
                <a:lnTo>
                  <a:pt x="85844" y="67077"/>
                </a:lnTo>
                <a:lnTo>
                  <a:pt x="88249" y="67848"/>
                </a:lnTo>
                <a:lnTo>
                  <a:pt x="89539" y="68152"/>
                </a:lnTo>
                <a:lnTo>
                  <a:pt x="88431" y="69536"/>
                </a:lnTo>
                <a:lnTo>
                  <a:pt x="87323" y="69233"/>
                </a:lnTo>
                <a:lnTo>
                  <a:pt x="86216" y="69075"/>
                </a:lnTo>
                <a:lnTo>
                  <a:pt x="84000" y="68613"/>
                </a:lnTo>
                <a:lnTo>
                  <a:pt x="83075" y="68613"/>
                </a:lnTo>
                <a:lnTo>
                  <a:pt x="81967" y="68923"/>
                </a:lnTo>
                <a:lnTo>
                  <a:pt x="81785" y="69075"/>
                </a:lnTo>
                <a:lnTo>
                  <a:pt x="81603" y="69233"/>
                </a:lnTo>
                <a:lnTo>
                  <a:pt x="81603" y="69536"/>
                </a:lnTo>
                <a:lnTo>
                  <a:pt x="81785" y="69846"/>
                </a:lnTo>
                <a:lnTo>
                  <a:pt x="82711" y="70308"/>
                </a:lnTo>
                <a:lnTo>
                  <a:pt x="83629" y="70617"/>
                </a:lnTo>
                <a:lnTo>
                  <a:pt x="85480" y="71079"/>
                </a:lnTo>
                <a:lnTo>
                  <a:pt x="86952" y="71382"/>
                </a:lnTo>
                <a:lnTo>
                  <a:pt x="85290" y="73229"/>
                </a:lnTo>
                <a:lnTo>
                  <a:pt x="84000" y="72925"/>
                </a:lnTo>
                <a:lnTo>
                  <a:pt x="82521" y="72925"/>
                </a:lnTo>
                <a:lnTo>
                  <a:pt x="81049" y="73229"/>
                </a:lnTo>
                <a:lnTo>
                  <a:pt x="80859" y="73387"/>
                </a:lnTo>
                <a:lnTo>
                  <a:pt x="81049" y="73538"/>
                </a:lnTo>
                <a:lnTo>
                  <a:pt x="82157" y="73848"/>
                </a:lnTo>
                <a:lnTo>
                  <a:pt x="83264" y="74152"/>
                </a:lnTo>
                <a:lnTo>
                  <a:pt x="84182" y="74461"/>
                </a:lnTo>
                <a:lnTo>
                  <a:pt x="82521" y="76769"/>
                </a:lnTo>
                <a:lnTo>
                  <a:pt x="82157" y="76611"/>
                </a:lnTo>
                <a:lnTo>
                  <a:pt x="80859" y="76149"/>
                </a:lnTo>
                <a:lnTo>
                  <a:pt x="80123" y="75846"/>
                </a:lnTo>
                <a:lnTo>
                  <a:pt x="79388" y="75688"/>
                </a:lnTo>
                <a:lnTo>
                  <a:pt x="79198" y="75846"/>
                </a:lnTo>
                <a:lnTo>
                  <a:pt x="79198" y="76149"/>
                </a:lnTo>
                <a:lnTo>
                  <a:pt x="79570" y="76611"/>
                </a:lnTo>
                <a:lnTo>
                  <a:pt x="80305" y="77072"/>
                </a:lnTo>
                <a:lnTo>
                  <a:pt x="81603" y="77844"/>
                </a:lnTo>
                <a:lnTo>
                  <a:pt x="80123" y="80000"/>
                </a:lnTo>
                <a:lnTo>
                  <a:pt x="79016" y="79841"/>
                </a:lnTo>
                <a:lnTo>
                  <a:pt x="77172" y="79841"/>
                </a:lnTo>
                <a:lnTo>
                  <a:pt x="76064" y="80000"/>
                </a:lnTo>
                <a:lnTo>
                  <a:pt x="76064" y="80151"/>
                </a:lnTo>
                <a:lnTo>
                  <a:pt x="76064" y="80303"/>
                </a:lnTo>
                <a:lnTo>
                  <a:pt x="77726" y="80923"/>
                </a:lnTo>
                <a:lnTo>
                  <a:pt x="79198" y="81536"/>
                </a:lnTo>
                <a:lnTo>
                  <a:pt x="77354" y="84615"/>
                </a:lnTo>
                <a:lnTo>
                  <a:pt x="74957" y="84615"/>
                </a:lnTo>
                <a:lnTo>
                  <a:pt x="75139" y="84918"/>
                </a:lnTo>
                <a:lnTo>
                  <a:pt x="76982" y="85380"/>
                </a:lnTo>
                <a:lnTo>
                  <a:pt x="76429" y="86612"/>
                </a:lnTo>
                <a:lnTo>
                  <a:pt x="76064" y="87845"/>
                </a:lnTo>
                <a:lnTo>
                  <a:pt x="75511" y="90305"/>
                </a:lnTo>
                <a:lnTo>
                  <a:pt x="74957" y="92764"/>
                </a:lnTo>
                <a:lnTo>
                  <a:pt x="74403" y="95381"/>
                </a:lnTo>
                <a:lnTo>
                  <a:pt x="69047" y="95533"/>
                </a:lnTo>
                <a:lnTo>
                  <a:pt x="70154" y="92764"/>
                </a:lnTo>
                <a:lnTo>
                  <a:pt x="70890" y="89995"/>
                </a:lnTo>
                <a:lnTo>
                  <a:pt x="72370" y="84457"/>
                </a:lnTo>
                <a:lnTo>
                  <a:pt x="73849" y="78767"/>
                </a:lnTo>
                <a:lnTo>
                  <a:pt x="74767" y="75998"/>
                </a:lnTo>
                <a:lnTo>
                  <a:pt x="75693" y="73229"/>
                </a:lnTo>
                <a:lnTo>
                  <a:pt x="77908" y="67387"/>
                </a:lnTo>
                <a:lnTo>
                  <a:pt x="79941" y="61539"/>
                </a:lnTo>
                <a:lnTo>
                  <a:pt x="80859" y="58922"/>
                </a:lnTo>
                <a:lnTo>
                  <a:pt x="81603" y="56001"/>
                </a:lnTo>
                <a:lnTo>
                  <a:pt x="81785" y="54616"/>
                </a:lnTo>
                <a:lnTo>
                  <a:pt x="81785" y="53080"/>
                </a:lnTo>
                <a:lnTo>
                  <a:pt x="81603" y="51695"/>
                </a:lnTo>
                <a:lnTo>
                  <a:pt x="81231" y="50311"/>
                </a:lnTo>
                <a:lnTo>
                  <a:pt x="81049" y="50153"/>
                </a:lnTo>
                <a:lnTo>
                  <a:pt x="80677" y="50153"/>
                </a:lnTo>
                <a:lnTo>
                  <a:pt x="80495" y="50311"/>
                </a:lnTo>
                <a:lnTo>
                  <a:pt x="79941" y="51695"/>
                </a:lnTo>
                <a:lnTo>
                  <a:pt x="79388" y="53232"/>
                </a:lnTo>
                <a:lnTo>
                  <a:pt x="78644" y="56152"/>
                </a:lnTo>
                <a:lnTo>
                  <a:pt x="78090" y="59231"/>
                </a:lnTo>
                <a:lnTo>
                  <a:pt x="77172" y="62152"/>
                </a:lnTo>
                <a:lnTo>
                  <a:pt x="75139" y="68000"/>
                </a:lnTo>
                <a:lnTo>
                  <a:pt x="72741" y="73690"/>
                </a:lnTo>
                <a:lnTo>
                  <a:pt x="71816" y="76459"/>
                </a:lnTo>
                <a:lnTo>
                  <a:pt x="71080" y="79228"/>
                </a:lnTo>
                <a:lnTo>
                  <a:pt x="69601" y="84615"/>
                </a:lnTo>
                <a:lnTo>
                  <a:pt x="68121" y="90153"/>
                </a:lnTo>
                <a:lnTo>
                  <a:pt x="67203" y="92922"/>
                </a:lnTo>
                <a:lnTo>
                  <a:pt x="66278" y="95533"/>
                </a:lnTo>
                <a:lnTo>
                  <a:pt x="61665" y="95691"/>
                </a:lnTo>
                <a:lnTo>
                  <a:pt x="57044" y="95381"/>
                </a:lnTo>
                <a:lnTo>
                  <a:pt x="54465" y="95229"/>
                </a:lnTo>
                <a:lnTo>
                  <a:pt x="54275" y="95071"/>
                </a:lnTo>
                <a:lnTo>
                  <a:pt x="53721" y="92922"/>
                </a:lnTo>
                <a:lnTo>
                  <a:pt x="53357" y="90766"/>
                </a:lnTo>
                <a:lnTo>
                  <a:pt x="52614" y="86303"/>
                </a:lnTo>
                <a:lnTo>
                  <a:pt x="51324" y="79690"/>
                </a:lnTo>
                <a:lnTo>
                  <a:pt x="49845" y="73229"/>
                </a:lnTo>
                <a:lnTo>
                  <a:pt x="47265" y="62462"/>
                </a:lnTo>
                <a:lnTo>
                  <a:pt x="45975" y="57076"/>
                </a:lnTo>
                <a:lnTo>
                  <a:pt x="44314" y="51695"/>
                </a:lnTo>
                <a:lnTo>
                  <a:pt x="44124" y="51537"/>
                </a:lnTo>
                <a:lnTo>
                  <a:pt x="43760" y="51386"/>
                </a:lnTo>
                <a:lnTo>
                  <a:pt x="43570" y="51386"/>
                </a:lnTo>
                <a:lnTo>
                  <a:pt x="43206" y="51537"/>
                </a:lnTo>
                <a:lnTo>
                  <a:pt x="42834" y="52460"/>
                </a:lnTo>
                <a:lnTo>
                  <a:pt x="42834" y="53232"/>
                </a:lnTo>
                <a:lnTo>
                  <a:pt x="42834" y="54003"/>
                </a:lnTo>
                <a:lnTo>
                  <a:pt x="42834" y="54768"/>
                </a:lnTo>
                <a:lnTo>
                  <a:pt x="43388" y="56462"/>
                </a:lnTo>
                <a:lnTo>
                  <a:pt x="43760" y="58157"/>
                </a:lnTo>
                <a:lnTo>
                  <a:pt x="44496" y="61539"/>
                </a:lnTo>
                <a:lnTo>
                  <a:pt x="45232" y="64770"/>
                </a:lnTo>
                <a:lnTo>
                  <a:pt x="45786" y="68152"/>
                </a:lnTo>
                <a:lnTo>
                  <a:pt x="46529" y="71541"/>
                </a:lnTo>
                <a:lnTo>
                  <a:pt x="48001" y="77995"/>
                </a:lnTo>
                <a:lnTo>
                  <a:pt x="49480" y="84615"/>
                </a:lnTo>
                <a:lnTo>
                  <a:pt x="49845" y="87074"/>
                </a:lnTo>
                <a:lnTo>
                  <a:pt x="50216" y="89843"/>
                </a:lnTo>
                <a:lnTo>
                  <a:pt x="50588" y="92460"/>
                </a:lnTo>
                <a:lnTo>
                  <a:pt x="50952" y="93687"/>
                </a:lnTo>
                <a:lnTo>
                  <a:pt x="51324" y="94920"/>
                </a:lnTo>
                <a:lnTo>
                  <a:pt x="49291" y="95071"/>
                </a:lnTo>
                <a:lnTo>
                  <a:pt x="49109" y="92460"/>
                </a:lnTo>
                <a:lnTo>
                  <a:pt x="48555" y="89995"/>
                </a:lnTo>
                <a:lnTo>
                  <a:pt x="47637" y="87535"/>
                </a:lnTo>
                <a:lnTo>
                  <a:pt x="46529" y="85228"/>
                </a:lnTo>
                <a:lnTo>
                  <a:pt x="45050" y="82920"/>
                </a:lnTo>
                <a:lnTo>
                  <a:pt x="43570" y="80764"/>
                </a:lnTo>
                <a:lnTo>
                  <a:pt x="40065" y="76307"/>
                </a:lnTo>
                <a:lnTo>
                  <a:pt x="36006" y="71231"/>
                </a:lnTo>
                <a:lnTo>
                  <a:pt x="31940" y="65844"/>
                </a:lnTo>
                <a:lnTo>
                  <a:pt x="30096" y="63075"/>
                </a:lnTo>
                <a:lnTo>
                  <a:pt x="28253" y="60306"/>
                </a:lnTo>
                <a:lnTo>
                  <a:pt x="26773" y="57385"/>
                </a:lnTo>
                <a:lnTo>
                  <a:pt x="25483" y="54464"/>
                </a:lnTo>
                <a:lnTo>
                  <a:pt x="24930" y="53080"/>
                </a:lnTo>
                <a:lnTo>
                  <a:pt x="24740" y="51537"/>
                </a:lnTo>
                <a:lnTo>
                  <a:pt x="24558" y="50001"/>
                </a:lnTo>
                <a:lnTo>
                  <a:pt x="24558" y="48465"/>
                </a:lnTo>
                <a:lnTo>
                  <a:pt x="24740" y="45234"/>
                </a:lnTo>
                <a:lnTo>
                  <a:pt x="25112" y="42155"/>
                </a:lnTo>
                <a:lnTo>
                  <a:pt x="25294" y="40309"/>
                </a:lnTo>
                <a:lnTo>
                  <a:pt x="25848" y="38615"/>
                </a:lnTo>
                <a:lnTo>
                  <a:pt x="26401" y="36927"/>
                </a:lnTo>
                <a:lnTo>
                  <a:pt x="27145" y="35384"/>
                </a:lnTo>
                <a:lnTo>
                  <a:pt x="28063" y="33848"/>
                </a:lnTo>
                <a:lnTo>
                  <a:pt x="29171" y="32312"/>
                </a:lnTo>
                <a:lnTo>
                  <a:pt x="30468" y="30927"/>
                </a:lnTo>
                <a:lnTo>
                  <a:pt x="31758" y="29543"/>
                </a:lnTo>
                <a:lnTo>
                  <a:pt x="35263" y="26312"/>
                </a:lnTo>
                <a:lnTo>
                  <a:pt x="38404" y="23695"/>
                </a:lnTo>
                <a:lnTo>
                  <a:pt x="40991" y="21697"/>
                </a:lnTo>
                <a:lnTo>
                  <a:pt x="43570" y="20161"/>
                </a:lnTo>
                <a:lnTo>
                  <a:pt x="45975" y="19080"/>
                </a:lnTo>
                <a:lnTo>
                  <a:pt x="48191" y="18157"/>
                </a:lnTo>
                <a:lnTo>
                  <a:pt x="50588" y="17543"/>
                </a:lnTo>
                <a:lnTo>
                  <a:pt x="52986" y="17082"/>
                </a:lnTo>
                <a:lnTo>
                  <a:pt x="55201" y="16772"/>
                </a:lnTo>
                <a:lnTo>
                  <a:pt x="57416" y="16620"/>
                </a:lnTo>
                <a:lnTo>
                  <a:pt x="59632" y="16469"/>
                </a:lnTo>
                <a:close/>
                <a:moveTo>
                  <a:pt x="50952" y="98150"/>
                </a:moveTo>
                <a:lnTo>
                  <a:pt x="50216" y="99383"/>
                </a:lnTo>
                <a:lnTo>
                  <a:pt x="48191" y="102152"/>
                </a:lnTo>
                <a:lnTo>
                  <a:pt x="47637" y="101842"/>
                </a:lnTo>
                <a:lnTo>
                  <a:pt x="47265" y="101533"/>
                </a:lnTo>
                <a:lnTo>
                  <a:pt x="47083" y="100919"/>
                </a:lnTo>
                <a:lnTo>
                  <a:pt x="47083" y="100306"/>
                </a:lnTo>
                <a:lnTo>
                  <a:pt x="47083" y="99687"/>
                </a:lnTo>
                <a:lnTo>
                  <a:pt x="47265" y="99225"/>
                </a:lnTo>
                <a:lnTo>
                  <a:pt x="47637" y="98612"/>
                </a:lnTo>
                <a:lnTo>
                  <a:pt x="48001" y="98302"/>
                </a:lnTo>
                <a:lnTo>
                  <a:pt x="50034" y="98150"/>
                </a:lnTo>
                <a:close/>
                <a:moveTo>
                  <a:pt x="52250" y="98150"/>
                </a:moveTo>
                <a:lnTo>
                  <a:pt x="55201" y="98302"/>
                </a:lnTo>
                <a:lnTo>
                  <a:pt x="57970" y="98612"/>
                </a:lnTo>
                <a:lnTo>
                  <a:pt x="62401" y="98922"/>
                </a:lnTo>
                <a:lnTo>
                  <a:pt x="66831" y="99073"/>
                </a:lnTo>
                <a:lnTo>
                  <a:pt x="64798" y="100919"/>
                </a:lnTo>
                <a:lnTo>
                  <a:pt x="62955" y="102765"/>
                </a:lnTo>
                <a:lnTo>
                  <a:pt x="60003" y="102614"/>
                </a:lnTo>
                <a:lnTo>
                  <a:pt x="62583" y="99535"/>
                </a:lnTo>
                <a:lnTo>
                  <a:pt x="62583" y="99383"/>
                </a:lnTo>
                <a:lnTo>
                  <a:pt x="62401" y="99225"/>
                </a:lnTo>
                <a:lnTo>
                  <a:pt x="62219" y="99073"/>
                </a:lnTo>
                <a:lnTo>
                  <a:pt x="62029" y="99225"/>
                </a:lnTo>
                <a:lnTo>
                  <a:pt x="58342" y="102614"/>
                </a:lnTo>
                <a:lnTo>
                  <a:pt x="54465" y="102304"/>
                </a:lnTo>
                <a:lnTo>
                  <a:pt x="55573" y="100768"/>
                </a:lnTo>
                <a:lnTo>
                  <a:pt x="56680" y="99073"/>
                </a:lnTo>
                <a:lnTo>
                  <a:pt x="56680" y="98922"/>
                </a:lnTo>
                <a:lnTo>
                  <a:pt x="56491" y="98764"/>
                </a:lnTo>
                <a:lnTo>
                  <a:pt x="56309" y="98922"/>
                </a:lnTo>
                <a:lnTo>
                  <a:pt x="54647" y="100458"/>
                </a:lnTo>
                <a:lnTo>
                  <a:pt x="52614" y="102304"/>
                </a:lnTo>
                <a:lnTo>
                  <a:pt x="51142" y="102456"/>
                </a:lnTo>
                <a:lnTo>
                  <a:pt x="49845" y="102765"/>
                </a:lnTo>
                <a:lnTo>
                  <a:pt x="50588" y="101533"/>
                </a:lnTo>
                <a:lnTo>
                  <a:pt x="51696" y="99996"/>
                </a:lnTo>
                <a:lnTo>
                  <a:pt x="52060" y="99073"/>
                </a:lnTo>
                <a:lnTo>
                  <a:pt x="52250" y="98150"/>
                </a:lnTo>
                <a:close/>
                <a:moveTo>
                  <a:pt x="73295" y="98764"/>
                </a:moveTo>
                <a:lnTo>
                  <a:pt x="73849" y="99073"/>
                </a:lnTo>
                <a:lnTo>
                  <a:pt x="74403" y="99225"/>
                </a:lnTo>
                <a:lnTo>
                  <a:pt x="75511" y="99225"/>
                </a:lnTo>
                <a:lnTo>
                  <a:pt x="74213" y="99845"/>
                </a:lnTo>
                <a:lnTo>
                  <a:pt x="73295" y="100768"/>
                </a:lnTo>
                <a:lnTo>
                  <a:pt x="72370" y="101691"/>
                </a:lnTo>
                <a:lnTo>
                  <a:pt x="71444" y="102917"/>
                </a:lnTo>
                <a:lnTo>
                  <a:pt x="70336" y="102917"/>
                </a:lnTo>
                <a:lnTo>
                  <a:pt x="72924" y="99996"/>
                </a:lnTo>
                <a:lnTo>
                  <a:pt x="72924" y="99845"/>
                </a:lnTo>
                <a:lnTo>
                  <a:pt x="72924" y="99687"/>
                </a:lnTo>
                <a:lnTo>
                  <a:pt x="72552" y="99687"/>
                </a:lnTo>
                <a:lnTo>
                  <a:pt x="70708" y="101229"/>
                </a:lnTo>
                <a:lnTo>
                  <a:pt x="68865" y="102765"/>
                </a:lnTo>
                <a:lnTo>
                  <a:pt x="64616" y="102765"/>
                </a:lnTo>
                <a:lnTo>
                  <a:pt x="67385" y="99383"/>
                </a:lnTo>
                <a:lnTo>
                  <a:pt x="67567" y="99225"/>
                </a:lnTo>
                <a:lnTo>
                  <a:pt x="67385" y="99073"/>
                </a:lnTo>
                <a:lnTo>
                  <a:pt x="70336" y="99073"/>
                </a:lnTo>
                <a:lnTo>
                  <a:pt x="73295" y="98764"/>
                </a:lnTo>
                <a:close/>
                <a:moveTo>
                  <a:pt x="76429" y="99687"/>
                </a:moveTo>
                <a:lnTo>
                  <a:pt x="76429" y="100148"/>
                </a:lnTo>
                <a:lnTo>
                  <a:pt x="76618" y="100768"/>
                </a:lnTo>
                <a:lnTo>
                  <a:pt x="76429" y="101533"/>
                </a:lnTo>
                <a:lnTo>
                  <a:pt x="76247" y="102304"/>
                </a:lnTo>
                <a:lnTo>
                  <a:pt x="75693" y="103075"/>
                </a:lnTo>
                <a:lnTo>
                  <a:pt x="74031" y="102917"/>
                </a:lnTo>
                <a:lnTo>
                  <a:pt x="74957" y="101229"/>
                </a:lnTo>
                <a:lnTo>
                  <a:pt x="75693" y="100458"/>
                </a:lnTo>
                <a:lnTo>
                  <a:pt x="76429" y="99687"/>
                </a:lnTo>
                <a:close/>
                <a:moveTo>
                  <a:pt x="49480" y="104763"/>
                </a:moveTo>
                <a:lnTo>
                  <a:pt x="50034" y="105073"/>
                </a:lnTo>
                <a:lnTo>
                  <a:pt x="48737" y="106767"/>
                </a:lnTo>
                <a:lnTo>
                  <a:pt x="48373" y="107690"/>
                </a:lnTo>
                <a:lnTo>
                  <a:pt x="48001" y="108613"/>
                </a:lnTo>
                <a:lnTo>
                  <a:pt x="47447" y="107994"/>
                </a:lnTo>
                <a:lnTo>
                  <a:pt x="47265" y="107381"/>
                </a:lnTo>
                <a:lnTo>
                  <a:pt x="47083" y="106919"/>
                </a:lnTo>
                <a:lnTo>
                  <a:pt x="47265" y="106306"/>
                </a:lnTo>
                <a:lnTo>
                  <a:pt x="47447" y="106458"/>
                </a:lnTo>
                <a:lnTo>
                  <a:pt x="47819" y="106458"/>
                </a:lnTo>
                <a:lnTo>
                  <a:pt x="48191" y="106306"/>
                </a:lnTo>
                <a:lnTo>
                  <a:pt x="48373" y="105996"/>
                </a:lnTo>
                <a:lnTo>
                  <a:pt x="48737" y="104921"/>
                </a:lnTo>
                <a:lnTo>
                  <a:pt x="48927" y="104921"/>
                </a:lnTo>
                <a:lnTo>
                  <a:pt x="49480" y="104763"/>
                </a:lnTo>
                <a:close/>
                <a:moveTo>
                  <a:pt x="59814" y="105535"/>
                </a:moveTo>
                <a:lnTo>
                  <a:pt x="60367" y="105686"/>
                </a:lnTo>
                <a:lnTo>
                  <a:pt x="59078" y="107381"/>
                </a:lnTo>
                <a:lnTo>
                  <a:pt x="57788" y="109075"/>
                </a:lnTo>
                <a:lnTo>
                  <a:pt x="57598" y="109536"/>
                </a:lnTo>
                <a:lnTo>
                  <a:pt x="55383" y="109536"/>
                </a:lnTo>
                <a:lnTo>
                  <a:pt x="56126" y="108152"/>
                </a:lnTo>
                <a:lnTo>
                  <a:pt x="57044" y="106767"/>
                </a:lnTo>
                <a:lnTo>
                  <a:pt x="57788" y="105686"/>
                </a:lnTo>
                <a:lnTo>
                  <a:pt x="59814" y="105535"/>
                </a:lnTo>
                <a:close/>
                <a:moveTo>
                  <a:pt x="62401" y="105686"/>
                </a:moveTo>
                <a:lnTo>
                  <a:pt x="66278" y="105844"/>
                </a:lnTo>
                <a:lnTo>
                  <a:pt x="64798" y="107690"/>
                </a:lnTo>
                <a:lnTo>
                  <a:pt x="63508" y="109536"/>
                </a:lnTo>
                <a:lnTo>
                  <a:pt x="60003" y="109536"/>
                </a:lnTo>
                <a:lnTo>
                  <a:pt x="60185" y="109227"/>
                </a:lnTo>
                <a:lnTo>
                  <a:pt x="62401" y="105686"/>
                </a:lnTo>
                <a:close/>
                <a:moveTo>
                  <a:pt x="69972" y="105844"/>
                </a:moveTo>
                <a:lnTo>
                  <a:pt x="68121" y="109688"/>
                </a:lnTo>
                <a:lnTo>
                  <a:pt x="65724" y="109688"/>
                </a:lnTo>
                <a:lnTo>
                  <a:pt x="68121" y="105844"/>
                </a:lnTo>
                <a:close/>
                <a:moveTo>
                  <a:pt x="75321" y="105844"/>
                </a:moveTo>
                <a:lnTo>
                  <a:pt x="73295" y="109075"/>
                </a:lnTo>
                <a:lnTo>
                  <a:pt x="72924" y="109688"/>
                </a:lnTo>
                <a:lnTo>
                  <a:pt x="70708" y="109688"/>
                </a:lnTo>
                <a:lnTo>
                  <a:pt x="72552" y="105844"/>
                </a:lnTo>
                <a:close/>
                <a:moveTo>
                  <a:pt x="76982" y="106458"/>
                </a:moveTo>
                <a:lnTo>
                  <a:pt x="77536" y="107229"/>
                </a:lnTo>
                <a:lnTo>
                  <a:pt x="77726" y="108152"/>
                </a:lnTo>
                <a:lnTo>
                  <a:pt x="77536" y="108917"/>
                </a:lnTo>
                <a:lnTo>
                  <a:pt x="76982" y="109688"/>
                </a:lnTo>
                <a:lnTo>
                  <a:pt x="75321" y="109688"/>
                </a:lnTo>
                <a:lnTo>
                  <a:pt x="75511" y="109227"/>
                </a:lnTo>
                <a:lnTo>
                  <a:pt x="76247" y="107994"/>
                </a:lnTo>
                <a:lnTo>
                  <a:pt x="76982" y="106458"/>
                </a:lnTo>
                <a:close/>
                <a:moveTo>
                  <a:pt x="52060" y="105535"/>
                </a:moveTo>
                <a:lnTo>
                  <a:pt x="53721" y="105686"/>
                </a:lnTo>
                <a:lnTo>
                  <a:pt x="55383" y="105686"/>
                </a:lnTo>
                <a:lnTo>
                  <a:pt x="53911" y="107532"/>
                </a:lnTo>
                <a:lnTo>
                  <a:pt x="52614" y="109536"/>
                </a:lnTo>
                <a:lnTo>
                  <a:pt x="51142" y="109688"/>
                </a:lnTo>
                <a:lnTo>
                  <a:pt x="49845" y="109998"/>
                </a:lnTo>
                <a:lnTo>
                  <a:pt x="50216" y="108765"/>
                </a:lnTo>
                <a:lnTo>
                  <a:pt x="50770" y="107690"/>
                </a:lnTo>
                <a:lnTo>
                  <a:pt x="52060" y="105535"/>
                </a:lnTo>
                <a:close/>
                <a:moveTo>
                  <a:pt x="49109" y="111382"/>
                </a:moveTo>
                <a:lnTo>
                  <a:pt x="50398" y="111844"/>
                </a:lnTo>
                <a:lnTo>
                  <a:pt x="51696" y="111996"/>
                </a:lnTo>
                <a:lnTo>
                  <a:pt x="51506" y="113229"/>
                </a:lnTo>
                <a:lnTo>
                  <a:pt x="51324" y="114303"/>
                </a:lnTo>
                <a:lnTo>
                  <a:pt x="50398" y="113690"/>
                </a:lnTo>
                <a:lnTo>
                  <a:pt x="49663" y="112919"/>
                </a:lnTo>
                <a:lnTo>
                  <a:pt x="48191" y="111534"/>
                </a:lnTo>
                <a:lnTo>
                  <a:pt x="48373" y="111382"/>
                </a:lnTo>
                <a:lnTo>
                  <a:pt x="48737" y="111534"/>
                </a:lnTo>
                <a:lnTo>
                  <a:pt x="49109" y="111382"/>
                </a:lnTo>
                <a:close/>
                <a:moveTo>
                  <a:pt x="56126" y="112147"/>
                </a:moveTo>
                <a:lnTo>
                  <a:pt x="55383" y="113993"/>
                </a:lnTo>
                <a:lnTo>
                  <a:pt x="55019" y="114917"/>
                </a:lnTo>
                <a:lnTo>
                  <a:pt x="55019" y="115688"/>
                </a:lnTo>
                <a:lnTo>
                  <a:pt x="53168" y="115075"/>
                </a:lnTo>
                <a:lnTo>
                  <a:pt x="54275" y="112147"/>
                </a:lnTo>
                <a:close/>
                <a:moveTo>
                  <a:pt x="67013" y="111996"/>
                </a:moveTo>
                <a:lnTo>
                  <a:pt x="66649" y="112767"/>
                </a:lnTo>
                <a:lnTo>
                  <a:pt x="66278" y="113690"/>
                </a:lnTo>
                <a:lnTo>
                  <a:pt x="66095" y="114455"/>
                </a:lnTo>
                <a:lnTo>
                  <a:pt x="66278" y="114765"/>
                </a:lnTo>
                <a:lnTo>
                  <a:pt x="66278" y="115075"/>
                </a:lnTo>
                <a:lnTo>
                  <a:pt x="66831" y="115378"/>
                </a:lnTo>
                <a:lnTo>
                  <a:pt x="67385" y="115378"/>
                </a:lnTo>
                <a:lnTo>
                  <a:pt x="67757" y="115226"/>
                </a:lnTo>
                <a:lnTo>
                  <a:pt x="68311" y="114765"/>
                </a:lnTo>
                <a:lnTo>
                  <a:pt x="69229" y="113532"/>
                </a:lnTo>
                <a:lnTo>
                  <a:pt x="69783" y="112147"/>
                </a:lnTo>
                <a:lnTo>
                  <a:pt x="71262" y="112147"/>
                </a:lnTo>
                <a:lnTo>
                  <a:pt x="71080" y="112919"/>
                </a:lnTo>
                <a:lnTo>
                  <a:pt x="71080" y="113842"/>
                </a:lnTo>
                <a:lnTo>
                  <a:pt x="69229" y="114765"/>
                </a:lnTo>
                <a:lnTo>
                  <a:pt x="67013" y="115536"/>
                </a:lnTo>
                <a:lnTo>
                  <a:pt x="64988" y="116149"/>
                </a:lnTo>
                <a:lnTo>
                  <a:pt x="62583" y="116459"/>
                </a:lnTo>
                <a:lnTo>
                  <a:pt x="62772" y="115536"/>
                </a:lnTo>
                <a:lnTo>
                  <a:pt x="63508" y="113690"/>
                </a:lnTo>
                <a:lnTo>
                  <a:pt x="64244" y="111996"/>
                </a:lnTo>
                <a:close/>
                <a:moveTo>
                  <a:pt x="62029" y="111996"/>
                </a:moveTo>
                <a:lnTo>
                  <a:pt x="60921" y="114152"/>
                </a:lnTo>
                <a:lnTo>
                  <a:pt x="60367" y="115378"/>
                </a:lnTo>
                <a:lnTo>
                  <a:pt x="60185" y="116611"/>
                </a:lnTo>
                <a:lnTo>
                  <a:pt x="58706" y="116459"/>
                </a:lnTo>
                <a:lnTo>
                  <a:pt x="57416" y="116301"/>
                </a:lnTo>
                <a:lnTo>
                  <a:pt x="57416" y="115226"/>
                </a:lnTo>
                <a:lnTo>
                  <a:pt x="57970" y="113690"/>
                </a:lnTo>
                <a:lnTo>
                  <a:pt x="58706" y="111996"/>
                </a:lnTo>
                <a:close/>
                <a:moveTo>
                  <a:pt x="61665" y="13238"/>
                </a:moveTo>
                <a:lnTo>
                  <a:pt x="58524" y="13541"/>
                </a:lnTo>
                <a:lnTo>
                  <a:pt x="55573" y="13851"/>
                </a:lnTo>
                <a:lnTo>
                  <a:pt x="52614" y="14313"/>
                </a:lnTo>
                <a:lnTo>
                  <a:pt x="49663" y="15084"/>
                </a:lnTo>
                <a:lnTo>
                  <a:pt x="46893" y="15849"/>
                </a:lnTo>
                <a:lnTo>
                  <a:pt x="44314" y="16772"/>
                </a:lnTo>
                <a:lnTo>
                  <a:pt x="41727" y="17853"/>
                </a:lnTo>
                <a:lnTo>
                  <a:pt x="39329" y="19080"/>
                </a:lnTo>
                <a:lnTo>
                  <a:pt x="37114" y="20464"/>
                </a:lnTo>
                <a:lnTo>
                  <a:pt x="34527" y="22468"/>
                </a:lnTo>
                <a:lnTo>
                  <a:pt x="31940" y="24770"/>
                </a:lnTo>
                <a:lnTo>
                  <a:pt x="29724" y="27387"/>
                </a:lnTo>
                <a:lnTo>
                  <a:pt x="27509" y="30004"/>
                </a:lnTo>
                <a:lnTo>
                  <a:pt x="25666" y="32615"/>
                </a:lnTo>
                <a:lnTo>
                  <a:pt x="24004" y="35081"/>
                </a:lnTo>
                <a:lnTo>
                  <a:pt x="22896" y="37230"/>
                </a:lnTo>
                <a:lnTo>
                  <a:pt x="22160" y="38925"/>
                </a:lnTo>
                <a:lnTo>
                  <a:pt x="21417" y="41694"/>
                </a:lnTo>
                <a:lnTo>
                  <a:pt x="21053" y="44615"/>
                </a:lnTo>
                <a:lnTo>
                  <a:pt x="20863" y="47384"/>
                </a:lnTo>
                <a:lnTo>
                  <a:pt x="21053" y="50311"/>
                </a:lnTo>
                <a:lnTo>
                  <a:pt x="21417" y="53080"/>
                </a:lnTo>
                <a:lnTo>
                  <a:pt x="22160" y="55849"/>
                </a:lnTo>
                <a:lnTo>
                  <a:pt x="23268" y="58618"/>
                </a:lnTo>
                <a:lnTo>
                  <a:pt x="24558" y="61229"/>
                </a:lnTo>
                <a:lnTo>
                  <a:pt x="27327" y="65541"/>
                </a:lnTo>
                <a:lnTo>
                  <a:pt x="30278" y="69694"/>
                </a:lnTo>
                <a:lnTo>
                  <a:pt x="36742" y="77995"/>
                </a:lnTo>
                <a:lnTo>
                  <a:pt x="40065" y="82307"/>
                </a:lnTo>
                <a:lnTo>
                  <a:pt x="41545" y="84615"/>
                </a:lnTo>
                <a:lnTo>
                  <a:pt x="42834" y="86764"/>
                </a:lnTo>
                <a:lnTo>
                  <a:pt x="43942" y="89072"/>
                </a:lnTo>
                <a:lnTo>
                  <a:pt x="44868" y="91379"/>
                </a:lnTo>
                <a:lnTo>
                  <a:pt x="45422" y="93845"/>
                </a:lnTo>
                <a:lnTo>
                  <a:pt x="45422" y="96614"/>
                </a:lnTo>
                <a:lnTo>
                  <a:pt x="45232" y="97227"/>
                </a:lnTo>
                <a:lnTo>
                  <a:pt x="45232" y="97537"/>
                </a:lnTo>
                <a:lnTo>
                  <a:pt x="44678" y="98150"/>
                </a:lnTo>
                <a:lnTo>
                  <a:pt x="44314" y="98922"/>
                </a:lnTo>
                <a:lnTo>
                  <a:pt x="44124" y="99687"/>
                </a:lnTo>
                <a:lnTo>
                  <a:pt x="43942" y="100610"/>
                </a:lnTo>
                <a:lnTo>
                  <a:pt x="44124" y="101381"/>
                </a:lnTo>
                <a:lnTo>
                  <a:pt x="44314" y="102152"/>
                </a:lnTo>
                <a:lnTo>
                  <a:pt x="44678" y="102917"/>
                </a:lnTo>
                <a:lnTo>
                  <a:pt x="45232" y="103537"/>
                </a:lnTo>
                <a:lnTo>
                  <a:pt x="44496" y="104150"/>
                </a:lnTo>
                <a:lnTo>
                  <a:pt x="43942" y="105073"/>
                </a:lnTo>
                <a:lnTo>
                  <a:pt x="43760" y="105996"/>
                </a:lnTo>
                <a:lnTo>
                  <a:pt x="43760" y="106919"/>
                </a:lnTo>
                <a:lnTo>
                  <a:pt x="43760" y="107842"/>
                </a:lnTo>
                <a:lnTo>
                  <a:pt x="44124" y="108765"/>
                </a:lnTo>
                <a:lnTo>
                  <a:pt x="44678" y="109688"/>
                </a:lnTo>
                <a:lnTo>
                  <a:pt x="45422" y="110459"/>
                </a:lnTo>
                <a:lnTo>
                  <a:pt x="45232" y="110611"/>
                </a:lnTo>
                <a:lnTo>
                  <a:pt x="44868" y="111382"/>
                </a:lnTo>
                <a:lnTo>
                  <a:pt x="44868" y="111996"/>
                </a:lnTo>
                <a:lnTo>
                  <a:pt x="45050" y="112767"/>
                </a:lnTo>
                <a:lnTo>
                  <a:pt x="45422" y="113380"/>
                </a:lnTo>
                <a:lnTo>
                  <a:pt x="46529" y="114613"/>
                </a:lnTo>
                <a:lnTo>
                  <a:pt x="47819" y="115688"/>
                </a:lnTo>
                <a:lnTo>
                  <a:pt x="48737" y="116459"/>
                </a:lnTo>
                <a:lnTo>
                  <a:pt x="49845" y="117072"/>
                </a:lnTo>
                <a:lnTo>
                  <a:pt x="52060" y="118147"/>
                </a:lnTo>
                <a:lnTo>
                  <a:pt x="54465" y="118918"/>
                </a:lnTo>
                <a:lnTo>
                  <a:pt x="56862" y="119228"/>
                </a:lnTo>
                <a:lnTo>
                  <a:pt x="58706" y="119380"/>
                </a:lnTo>
                <a:lnTo>
                  <a:pt x="60557" y="119380"/>
                </a:lnTo>
                <a:lnTo>
                  <a:pt x="60921" y="119841"/>
                </a:lnTo>
                <a:lnTo>
                  <a:pt x="61293" y="119993"/>
                </a:lnTo>
                <a:lnTo>
                  <a:pt x="61665" y="119993"/>
                </a:lnTo>
                <a:lnTo>
                  <a:pt x="62029" y="119841"/>
                </a:lnTo>
                <a:lnTo>
                  <a:pt x="62219" y="119532"/>
                </a:lnTo>
                <a:lnTo>
                  <a:pt x="62219" y="119380"/>
                </a:lnTo>
                <a:lnTo>
                  <a:pt x="64434" y="119070"/>
                </a:lnTo>
                <a:lnTo>
                  <a:pt x="66649" y="118609"/>
                </a:lnTo>
                <a:lnTo>
                  <a:pt x="68675" y="117995"/>
                </a:lnTo>
                <a:lnTo>
                  <a:pt x="70708" y="117224"/>
                </a:lnTo>
                <a:lnTo>
                  <a:pt x="72552" y="116301"/>
                </a:lnTo>
                <a:lnTo>
                  <a:pt x="74403" y="115226"/>
                </a:lnTo>
                <a:lnTo>
                  <a:pt x="76247" y="114152"/>
                </a:lnTo>
                <a:lnTo>
                  <a:pt x="77908" y="112767"/>
                </a:lnTo>
                <a:lnTo>
                  <a:pt x="78280" y="112305"/>
                </a:lnTo>
                <a:lnTo>
                  <a:pt x="78462" y="111844"/>
                </a:lnTo>
                <a:lnTo>
                  <a:pt x="79388" y="111224"/>
                </a:lnTo>
                <a:lnTo>
                  <a:pt x="79941" y="110301"/>
                </a:lnTo>
                <a:lnTo>
                  <a:pt x="80305" y="109378"/>
                </a:lnTo>
                <a:lnTo>
                  <a:pt x="80677" y="108152"/>
                </a:lnTo>
                <a:lnTo>
                  <a:pt x="80677" y="107071"/>
                </a:lnTo>
                <a:lnTo>
                  <a:pt x="80305" y="105844"/>
                </a:lnTo>
                <a:lnTo>
                  <a:pt x="79752" y="104921"/>
                </a:lnTo>
                <a:lnTo>
                  <a:pt x="78834" y="104150"/>
                </a:lnTo>
                <a:lnTo>
                  <a:pt x="79570" y="102765"/>
                </a:lnTo>
                <a:lnTo>
                  <a:pt x="79941" y="101381"/>
                </a:lnTo>
                <a:lnTo>
                  <a:pt x="79941" y="99996"/>
                </a:lnTo>
                <a:lnTo>
                  <a:pt x="79570" y="98460"/>
                </a:lnTo>
                <a:lnTo>
                  <a:pt x="79016" y="97840"/>
                </a:lnTo>
                <a:lnTo>
                  <a:pt x="78462" y="97227"/>
                </a:lnTo>
                <a:lnTo>
                  <a:pt x="78462" y="96766"/>
                </a:lnTo>
                <a:lnTo>
                  <a:pt x="79016" y="94610"/>
                </a:lnTo>
                <a:lnTo>
                  <a:pt x="79388" y="92460"/>
                </a:lnTo>
                <a:lnTo>
                  <a:pt x="79752" y="90305"/>
                </a:lnTo>
                <a:lnTo>
                  <a:pt x="80305" y="88149"/>
                </a:lnTo>
                <a:lnTo>
                  <a:pt x="80859" y="86612"/>
                </a:lnTo>
                <a:lnTo>
                  <a:pt x="81603" y="85076"/>
                </a:lnTo>
                <a:lnTo>
                  <a:pt x="83446" y="82149"/>
                </a:lnTo>
                <a:lnTo>
                  <a:pt x="83629" y="81997"/>
                </a:lnTo>
                <a:lnTo>
                  <a:pt x="83629" y="81846"/>
                </a:lnTo>
                <a:lnTo>
                  <a:pt x="86034" y="78767"/>
                </a:lnTo>
                <a:lnTo>
                  <a:pt x="88249" y="75688"/>
                </a:lnTo>
                <a:lnTo>
                  <a:pt x="92490" y="70769"/>
                </a:lnTo>
                <a:lnTo>
                  <a:pt x="94705" y="68152"/>
                </a:lnTo>
                <a:lnTo>
                  <a:pt x="96738" y="65541"/>
                </a:lnTo>
                <a:lnTo>
                  <a:pt x="98582" y="62923"/>
                </a:lnTo>
                <a:lnTo>
                  <a:pt x="100244" y="60154"/>
                </a:lnTo>
                <a:lnTo>
                  <a:pt x="101541" y="57234"/>
                </a:lnTo>
                <a:lnTo>
                  <a:pt x="102095" y="55691"/>
                </a:lnTo>
                <a:lnTo>
                  <a:pt x="102459" y="54306"/>
                </a:lnTo>
                <a:lnTo>
                  <a:pt x="102831" y="51537"/>
                </a:lnTo>
                <a:lnTo>
                  <a:pt x="102831" y="48768"/>
                </a:lnTo>
                <a:lnTo>
                  <a:pt x="102459" y="45999"/>
                </a:lnTo>
                <a:lnTo>
                  <a:pt x="101905" y="43230"/>
                </a:lnTo>
                <a:lnTo>
                  <a:pt x="101169" y="40461"/>
                </a:lnTo>
                <a:lnTo>
                  <a:pt x="100244" y="37692"/>
                </a:lnTo>
                <a:lnTo>
                  <a:pt x="98218" y="32464"/>
                </a:lnTo>
                <a:lnTo>
                  <a:pt x="97110" y="30156"/>
                </a:lnTo>
                <a:lnTo>
                  <a:pt x="95631" y="28000"/>
                </a:lnTo>
                <a:lnTo>
                  <a:pt x="93969" y="26002"/>
                </a:lnTo>
                <a:lnTo>
                  <a:pt x="92126" y="24005"/>
                </a:lnTo>
                <a:lnTo>
                  <a:pt x="92126" y="23853"/>
                </a:lnTo>
                <a:lnTo>
                  <a:pt x="91754" y="23233"/>
                </a:lnTo>
                <a:lnTo>
                  <a:pt x="91200" y="22772"/>
                </a:lnTo>
                <a:lnTo>
                  <a:pt x="90646" y="22468"/>
                </a:lnTo>
                <a:lnTo>
                  <a:pt x="89910" y="22159"/>
                </a:lnTo>
                <a:lnTo>
                  <a:pt x="88059" y="20774"/>
                </a:lnTo>
                <a:lnTo>
                  <a:pt x="86034" y="19541"/>
                </a:lnTo>
                <a:lnTo>
                  <a:pt x="84000" y="18315"/>
                </a:lnTo>
                <a:lnTo>
                  <a:pt x="81967" y="17234"/>
                </a:lnTo>
                <a:lnTo>
                  <a:pt x="79388" y="16159"/>
                </a:lnTo>
                <a:lnTo>
                  <a:pt x="76618" y="15084"/>
                </a:lnTo>
                <a:lnTo>
                  <a:pt x="73659" y="14313"/>
                </a:lnTo>
                <a:lnTo>
                  <a:pt x="70708" y="13851"/>
                </a:lnTo>
                <a:lnTo>
                  <a:pt x="67757" y="13541"/>
                </a:lnTo>
                <a:lnTo>
                  <a:pt x="64616" y="132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1 column - ho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4C1130">
              <a:alpha val="17647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/>
          <p:nvPr>
            <p:ph type="title"/>
          </p:nvPr>
        </p:nvSpPr>
        <p:spPr>
          <a:xfrm>
            <a:off x="111525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1115250" y="1649100"/>
            <a:ext cx="7494900" cy="4712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143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0" name="Shape 30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 - purpl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+ 3 columns - hot">
    <p:bg>
      <p:bgPr>
        <a:blipFill rotWithShape="1">
          <a:blip r:embed="rId2">
            <a:alphaModFix/>
          </a:blip>
          <a:stretch>
            <a:fillRect b="0" l="0" r="0" t="0"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4C1130">
              <a:alpha val="17647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rtl="0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1115100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3658942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3" type="body"/>
          </p:nvPr>
        </p:nvSpPr>
        <p:spPr>
          <a:xfrm>
            <a:off x="6202782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270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270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8" name="Shape 38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+ 1 column - purp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0" y="0"/>
            <a:ext cx="9144000" cy="1070398"/>
          </a:xfrm>
          <a:prstGeom prst="rect">
            <a:avLst/>
          </a:prstGeom>
          <a:solidFill>
            <a:srgbClr val="20124D">
              <a:alpha val="21176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/>
          <p:nvPr>
            <p:ph type="title"/>
          </p:nvPr>
        </p:nvSpPr>
        <p:spPr>
          <a:xfrm>
            <a:off x="111525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algn="l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1115250" y="1649100"/>
            <a:ext cx="7494900" cy="4712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143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3" name="Shape 43"/>
          <p:cNvSpPr/>
          <p:nvPr/>
        </p:nvSpPr>
        <p:spPr>
          <a:xfrm>
            <a:off x="694183" y="556679"/>
            <a:ext cx="365349" cy="336632"/>
          </a:xfrm>
          <a:custGeom>
            <a:pathLst>
              <a:path extrusionOk="0" h="120000" w="120000">
                <a:moveTo>
                  <a:pt x="65674" y="3981"/>
                </a:moveTo>
                <a:lnTo>
                  <a:pt x="68818" y="4362"/>
                </a:lnTo>
                <a:lnTo>
                  <a:pt x="71962" y="4736"/>
                </a:lnTo>
                <a:lnTo>
                  <a:pt x="74934" y="5305"/>
                </a:lnTo>
                <a:lnTo>
                  <a:pt x="78078" y="6068"/>
                </a:lnTo>
                <a:lnTo>
                  <a:pt x="81043" y="7011"/>
                </a:lnTo>
                <a:lnTo>
                  <a:pt x="84015" y="8149"/>
                </a:lnTo>
                <a:lnTo>
                  <a:pt x="86807" y="9481"/>
                </a:lnTo>
                <a:lnTo>
                  <a:pt x="89606" y="10992"/>
                </a:lnTo>
                <a:lnTo>
                  <a:pt x="93275" y="13267"/>
                </a:lnTo>
                <a:lnTo>
                  <a:pt x="96943" y="15737"/>
                </a:lnTo>
                <a:lnTo>
                  <a:pt x="100259" y="18386"/>
                </a:lnTo>
                <a:lnTo>
                  <a:pt x="102003" y="19905"/>
                </a:lnTo>
                <a:lnTo>
                  <a:pt x="103403" y="21424"/>
                </a:lnTo>
                <a:lnTo>
                  <a:pt x="102879" y="22367"/>
                </a:lnTo>
                <a:lnTo>
                  <a:pt x="102707" y="23504"/>
                </a:lnTo>
                <a:lnTo>
                  <a:pt x="102707" y="23886"/>
                </a:lnTo>
                <a:lnTo>
                  <a:pt x="102879" y="24073"/>
                </a:lnTo>
                <a:lnTo>
                  <a:pt x="103403" y="24454"/>
                </a:lnTo>
                <a:lnTo>
                  <a:pt x="103927" y="24454"/>
                </a:lnTo>
                <a:lnTo>
                  <a:pt x="104451" y="24073"/>
                </a:lnTo>
                <a:lnTo>
                  <a:pt x="104975" y="23317"/>
                </a:lnTo>
                <a:lnTo>
                  <a:pt x="106720" y="25592"/>
                </a:lnTo>
                <a:lnTo>
                  <a:pt x="106023" y="26161"/>
                </a:lnTo>
                <a:lnTo>
                  <a:pt x="105499" y="26729"/>
                </a:lnTo>
                <a:lnTo>
                  <a:pt x="104803" y="28054"/>
                </a:lnTo>
                <a:lnTo>
                  <a:pt x="104624" y="28622"/>
                </a:lnTo>
                <a:lnTo>
                  <a:pt x="104624" y="29004"/>
                </a:lnTo>
                <a:lnTo>
                  <a:pt x="104624" y="29386"/>
                </a:lnTo>
                <a:lnTo>
                  <a:pt x="104803" y="29573"/>
                </a:lnTo>
                <a:lnTo>
                  <a:pt x="105148" y="29573"/>
                </a:lnTo>
                <a:lnTo>
                  <a:pt x="105672" y="29386"/>
                </a:lnTo>
                <a:lnTo>
                  <a:pt x="106720" y="28817"/>
                </a:lnTo>
                <a:lnTo>
                  <a:pt x="108292" y="28054"/>
                </a:lnTo>
                <a:lnTo>
                  <a:pt x="109167" y="29760"/>
                </a:lnTo>
                <a:lnTo>
                  <a:pt x="109864" y="31661"/>
                </a:lnTo>
                <a:lnTo>
                  <a:pt x="108471" y="32230"/>
                </a:lnTo>
                <a:lnTo>
                  <a:pt x="107768" y="32604"/>
                </a:lnTo>
                <a:lnTo>
                  <a:pt x="107071" y="32985"/>
                </a:lnTo>
                <a:lnTo>
                  <a:pt x="106899" y="33554"/>
                </a:lnTo>
                <a:lnTo>
                  <a:pt x="106899" y="34123"/>
                </a:lnTo>
                <a:lnTo>
                  <a:pt x="107244" y="34504"/>
                </a:lnTo>
                <a:lnTo>
                  <a:pt x="107768" y="34691"/>
                </a:lnTo>
                <a:lnTo>
                  <a:pt x="108643" y="34691"/>
                </a:lnTo>
                <a:lnTo>
                  <a:pt x="109340" y="34504"/>
                </a:lnTo>
                <a:lnTo>
                  <a:pt x="110739" y="34123"/>
                </a:lnTo>
                <a:lnTo>
                  <a:pt x="111788" y="38291"/>
                </a:lnTo>
                <a:lnTo>
                  <a:pt x="110567" y="38672"/>
                </a:lnTo>
                <a:lnTo>
                  <a:pt x="109340" y="39428"/>
                </a:lnTo>
                <a:lnTo>
                  <a:pt x="108292" y="40379"/>
                </a:lnTo>
                <a:lnTo>
                  <a:pt x="107947" y="40947"/>
                </a:lnTo>
                <a:lnTo>
                  <a:pt x="107768" y="41516"/>
                </a:lnTo>
                <a:lnTo>
                  <a:pt x="107768" y="41898"/>
                </a:lnTo>
                <a:lnTo>
                  <a:pt x="107947" y="42085"/>
                </a:lnTo>
                <a:lnTo>
                  <a:pt x="108119" y="42272"/>
                </a:lnTo>
                <a:lnTo>
                  <a:pt x="108471" y="42467"/>
                </a:lnTo>
                <a:lnTo>
                  <a:pt x="109167" y="42467"/>
                </a:lnTo>
                <a:lnTo>
                  <a:pt x="109864" y="42272"/>
                </a:lnTo>
                <a:lnTo>
                  <a:pt x="111091" y="41703"/>
                </a:lnTo>
                <a:lnTo>
                  <a:pt x="112663" y="41329"/>
                </a:lnTo>
                <a:lnTo>
                  <a:pt x="113360" y="44741"/>
                </a:lnTo>
                <a:lnTo>
                  <a:pt x="112139" y="45310"/>
                </a:lnTo>
                <a:lnTo>
                  <a:pt x="110912" y="45684"/>
                </a:lnTo>
                <a:lnTo>
                  <a:pt x="109864" y="46253"/>
                </a:lnTo>
                <a:lnTo>
                  <a:pt x="108816" y="47016"/>
                </a:lnTo>
                <a:lnTo>
                  <a:pt x="107768" y="47772"/>
                </a:lnTo>
                <a:lnTo>
                  <a:pt x="107768" y="48154"/>
                </a:lnTo>
                <a:lnTo>
                  <a:pt x="107768" y="48341"/>
                </a:lnTo>
                <a:lnTo>
                  <a:pt x="107947" y="48528"/>
                </a:lnTo>
                <a:lnTo>
                  <a:pt x="110567" y="48528"/>
                </a:lnTo>
                <a:lnTo>
                  <a:pt x="112836" y="48154"/>
                </a:lnTo>
                <a:lnTo>
                  <a:pt x="114235" y="47959"/>
                </a:lnTo>
                <a:lnTo>
                  <a:pt x="115104" y="51371"/>
                </a:lnTo>
                <a:lnTo>
                  <a:pt x="113187" y="52127"/>
                </a:lnTo>
                <a:lnTo>
                  <a:pt x="111615" y="52696"/>
                </a:lnTo>
                <a:lnTo>
                  <a:pt x="108995" y="53833"/>
                </a:lnTo>
                <a:lnTo>
                  <a:pt x="108643" y="54028"/>
                </a:lnTo>
                <a:lnTo>
                  <a:pt x="108119" y="54402"/>
                </a:lnTo>
                <a:lnTo>
                  <a:pt x="107947" y="54784"/>
                </a:lnTo>
                <a:lnTo>
                  <a:pt x="107768" y="55165"/>
                </a:lnTo>
                <a:lnTo>
                  <a:pt x="107947" y="54971"/>
                </a:lnTo>
                <a:lnTo>
                  <a:pt x="107768" y="55352"/>
                </a:lnTo>
                <a:lnTo>
                  <a:pt x="107768" y="55539"/>
                </a:lnTo>
                <a:lnTo>
                  <a:pt x="107947" y="55734"/>
                </a:lnTo>
                <a:lnTo>
                  <a:pt x="108292" y="56108"/>
                </a:lnTo>
                <a:lnTo>
                  <a:pt x="109167" y="56303"/>
                </a:lnTo>
                <a:lnTo>
                  <a:pt x="110567" y="56303"/>
                </a:lnTo>
                <a:lnTo>
                  <a:pt x="112139" y="55921"/>
                </a:lnTo>
                <a:lnTo>
                  <a:pt x="113711" y="55539"/>
                </a:lnTo>
                <a:lnTo>
                  <a:pt x="115628" y="54971"/>
                </a:lnTo>
                <a:lnTo>
                  <a:pt x="115628" y="57627"/>
                </a:lnTo>
                <a:lnTo>
                  <a:pt x="115628" y="60089"/>
                </a:lnTo>
                <a:lnTo>
                  <a:pt x="115104" y="60089"/>
                </a:lnTo>
                <a:lnTo>
                  <a:pt x="112484" y="60471"/>
                </a:lnTo>
                <a:lnTo>
                  <a:pt x="110043" y="60658"/>
                </a:lnTo>
                <a:lnTo>
                  <a:pt x="107423" y="61040"/>
                </a:lnTo>
                <a:lnTo>
                  <a:pt x="104803" y="61795"/>
                </a:lnTo>
                <a:lnTo>
                  <a:pt x="104624" y="61990"/>
                </a:lnTo>
                <a:lnTo>
                  <a:pt x="104624" y="62177"/>
                </a:lnTo>
                <a:lnTo>
                  <a:pt x="104624" y="62364"/>
                </a:lnTo>
                <a:lnTo>
                  <a:pt x="104803" y="62559"/>
                </a:lnTo>
                <a:lnTo>
                  <a:pt x="110043" y="63501"/>
                </a:lnTo>
                <a:lnTo>
                  <a:pt x="111263" y="63696"/>
                </a:lnTo>
                <a:lnTo>
                  <a:pt x="112663" y="63883"/>
                </a:lnTo>
                <a:lnTo>
                  <a:pt x="113884" y="63696"/>
                </a:lnTo>
                <a:lnTo>
                  <a:pt x="115104" y="63314"/>
                </a:lnTo>
                <a:lnTo>
                  <a:pt x="115104" y="63696"/>
                </a:lnTo>
                <a:lnTo>
                  <a:pt x="114408" y="66727"/>
                </a:lnTo>
                <a:lnTo>
                  <a:pt x="113532" y="69570"/>
                </a:lnTo>
                <a:lnTo>
                  <a:pt x="111436" y="69189"/>
                </a:lnTo>
                <a:lnTo>
                  <a:pt x="109340" y="68815"/>
                </a:lnTo>
                <a:lnTo>
                  <a:pt x="107768" y="68433"/>
                </a:lnTo>
                <a:lnTo>
                  <a:pt x="106196" y="68246"/>
                </a:lnTo>
                <a:lnTo>
                  <a:pt x="102879" y="68433"/>
                </a:lnTo>
                <a:lnTo>
                  <a:pt x="102707" y="68433"/>
                </a:lnTo>
                <a:lnTo>
                  <a:pt x="102707" y="68620"/>
                </a:lnTo>
                <a:lnTo>
                  <a:pt x="102707" y="68815"/>
                </a:lnTo>
                <a:lnTo>
                  <a:pt x="102879" y="68815"/>
                </a:lnTo>
                <a:lnTo>
                  <a:pt x="103927" y="69189"/>
                </a:lnTo>
                <a:lnTo>
                  <a:pt x="104975" y="69757"/>
                </a:lnTo>
                <a:lnTo>
                  <a:pt x="107423" y="71090"/>
                </a:lnTo>
                <a:lnTo>
                  <a:pt x="109691" y="72227"/>
                </a:lnTo>
                <a:lnTo>
                  <a:pt x="110912" y="72601"/>
                </a:lnTo>
                <a:lnTo>
                  <a:pt x="112139" y="72983"/>
                </a:lnTo>
                <a:lnTo>
                  <a:pt x="111263" y="75071"/>
                </a:lnTo>
                <a:lnTo>
                  <a:pt x="110215" y="77151"/>
                </a:lnTo>
                <a:lnTo>
                  <a:pt x="108643" y="76208"/>
                </a:lnTo>
                <a:lnTo>
                  <a:pt x="107071" y="75445"/>
                </a:lnTo>
                <a:lnTo>
                  <a:pt x="103576" y="74502"/>
                </a:lnTo>
                <a:lnTo>
                  <a:pt x="102003" y="73933"/>
                </a:lnTo>
                <a:lnTo>
                  <a:pt x="100087" y="73551"/>
                </a:lnTo>
                <a:lnTo>
                  <a:pt x="98335" y="73364"/>
                </a:lnTo>
                <a:lnTo>
                  <a:pt x="97287" y="73364"/>
                </a:lnTo>
                <a:lnTo>
                  <a:pt x="96591" y="73738"/>
                </a:lnTo>
                <a:lnTo>
                  <a:pt x="96419" y="73933"/>
                </a:lnTo>
                <a:lnTo>
                  <a:pt x="96419" y="74120"/>
                </a:lnTo>
                <a:lnTo>
                  <a:pt x="97467" y="75071"/>
                </a:lnTo>
                <a:lnTo>
                  <a:pt x="98859" y="75826"/>
                </a:lnTo>
                <a:lnTo>
                  <a:pt x="101479" y="76777"/>
                </a:lnTo>
                <a:lnTo>
                  <a:pt x="105148" y="78288"/>
                </a:lnTo>
                <a:lnTo>
                  <a:pt x="106899" y="79052"/>
                </a:lnTo>
                <a:lnTo>
                  <a:pt x="108643" y="79807"/>
                </a:lnTo>
                <a:lnTo>
                  <a:pt x="106196" y="83407"/>
                </a:lnTo>
                <a:lnTo>
                  <a:pt x="105672" y="83033"/>
                </a:lnTo>
                <a:lnTo>
                  <a:pt x="104975" y="82838"/>
                </a:lnTo>
                <a:lnTo>
                  <a:pt x="103403" y="82269"/>
                </a:lnTo>
                <a:lnTo>
                  <a:pt x="100431" y="81895"/>
                </a:lnTo>
                <a:lnTo>
                  <a:pt x="98859" y="81327"/>
                </a:lnTo>
                <a:lnTo>
                  <a:pt x="96943" y="80758"/>
                </a:lnTo>
                <a:lnTo>
                  <a:pt x="95895" y="80563"/>
                </a:lnTo>
                <a:lnTo>
                  <a:pt x="94847" y="80376"/>
                </a:lnTo>
                <a:lnTo>
                  <a:pt x="94143" y="80563"/>
                </a:lnTo>
                <a:lnTo>
                  <a:pt x="93275" y="80945"/>
                </a:lnTo>
                <a:lnTo>
                  <a:pt x="93275" y="81132"/>
                </a:lnTo>
                <a:lnTo>
                  <a:pt x="93447" y="82082"/>
                </a:lnTo>
                <a:lnTo>
                  <a:pt x="93971" y="82651"/>
                </a:lnTo>
                <a:lnTo>
                  <a:pt x="94667" y="83220"/>
                </a:lnTo>
                <a:lnTo>
                  <a:pt x="95543" y="83601"/>
                </a:lnTo>
                <a:lnTo>
                  <a:pt x="97287" y="84357"/>
                </a:lnTo>
                <a:lnTo>
                  <a:pt x="98859" y="84739"/>
                </a:lnTo>
                <a:lnTo>
                  <a:pt x="101307" y="85682"/>
                </a:lnTo>
                <a:lnTo>
                  <a:pt x="102707" y="86063"/>
                </a:lnTo>
                <a:lnTo>
                  <a:pt x="104100" y="86250"/>
                </a:lnTo>
                <a:lnTo>
                  <a:pt x="101135" y="89663"/>
                </a:lnTo>
                <a:lnTo>
                  <a:pt x="100087" y="88907"/>
                </a:lnTo>
                <a:lnTo>
                  <a:pt x="98859" y="88338"/>
                </a:lnTo>
                <a:lnTo>
                  <a:pt x="96419" y="87582"/>
                </a:lnTo>
                <a:lnTo>
                  <a:pt x="93799" y="86819"/>
                </a:lnTo>
                <a:lnTo>
                  <a:pt x="91179" y="86250"/>
                </a:lnTo>
                <a:lnTo>
                  <a:pt x="88558" y="86063"/>
                </a:lnTo>
                <a:lnTo>
                  <a:pt x="85938" y="86445"/>
                </a:lnTo>
                <a:lnTo>
                  <a:pt x="85759" y="86445"/>
                </a:lnTo>
                <a:lnTo>
                  <a:pt x="85414" y="86632"/>
                </a:lnTo>
                <a:lnTo>
                  <a:pt x="85235" y="87201"/>
                </a:lnTo>
                <a:lnTo>
                  <a:pt x="85063" y="87769"/>
                </a:lnTo>
                <a:lnTo>
                  <a:pt x="85235" y="87956"/>
                </a:lnTo>
                <a:lnTo>
                  <a:pt x="85414" y="88525"/>
                </a:lnTo>
                <a:lnTo>
                  <a:pt x="85938" y="88907"/>
                </a:lnTo>
                <a:lnTo>
                  <a:pt x="90303" y="89663"/>
                </a:lnTo>
                <a:lnTo>
                  <a:pt x="92399" y="90231"/>
                </a:lnTo>
                <a:lnTo>
                  <a:pt x="94495" y="90800"/>
                </a:lnTo>
                <a:lnTo>
                  <a:pt x="96419" y="91563"/>
                </a:lnTo>
                <a:lnTo>
                  <a:pt x="98163" y="92319"/>
                </a:lnTo>
                <a:lnTo>
                  <a:pt x="95895" y="94407"/>
                </a:lnTo>
                <a:lnTo>
                  <a:pt x="93447" y="96113"/>
                </a:lnTo>
                <a:lnTo>
                  <a:pt x="93275" y="95732"/>
                </a:lnTo>
                <a:lnTo>
                  <a:pt x="92923" y="95350"/>
                </a:lnTo>
                <a:lnTo>
                  <a:pt x="91703" y="94781"/>
                </a:lnTo>
                <a:lnTo>
                  <a:pt x="90475" y="94594"/>
                </a:lnTo>
                <a:lnTo>
                  <a:pt x="89082" y="94407"/>
                </a:lnTo>
                <a:lnTo>
                  <a:pt x="87683" y="94025"/>
                </a:lnTo>
                <a:lnTo>
                  <a:pt x="85063" y="93075"/>
                </a:lnTo>
                <a:lnTo>
                  <a:pt x="82967" y="92132"/>
                </a:lnTo>
                <a:lnTo>
                  <a:pt x="80698" y="91182"/>
                </a:lnTo>
                <a:lnTo>
                  <a:pt x="79650" y="90800"/>
                </a:lnTo>
                <a:lnTo>
                  <a:pt x="78602" y="90426"/>
                </a:lnTo>
                <a:lnTo>
                  <a:pt x="77375" y="90231"/>
                </a:lnTo>
                <a:lnTo>
                  <a:pt x="76327" y="90231"/>
                </a:lnTo>
                <a:lnTo>
                  <a:pt x="76154" y="90426"/>
                </a:lnTo>
                <a:lnTo>
                  <a:pt x="76154" y="90800"/>
                </a:lnTo>
                <a:lnTo>
                  <a:pt x="76678" y="91563"/>
                </a:lnTo>
                <a:lnTo>
                  <a:pt x="77554" y="92506"/>
                </a:lnTo>
                <a:lnTo>
                  <a:pt x="78423" y="93075"/>
                </a:lnTo>
                <a:lnTo>
                  <a:pt x="79298" y="93838"/>
                </a:lnTo>
                <a:lnTo>
                  <a:pt x="81222" y="94781"/>
                </a:lnTo>
                <a:lnTo>
                  <a:pt x="83139" y="95732"/>
                </a:lnTo>
                <a:lnTo>
                  <a:pt x="84890" y="96487"/>
                </a:lnTo>
                <a:lnTo>
                  <a:pt x="86807" y="97251"/>
                </a:lnTo>
                <a:lnTo>
                  <a:pt x="88731" y="97819"/>
                </a:lnTo>
                <a:lnTo>
                  <a:pt x="89779" y="98006"/>
                </a:lnTo>
                <a:lnTo>
                  <a:pt x="90655" y="98006"/>
                </a:lnTo>
                <a:lnTo>
                  <a:pt x="87855" y="99713"/>
                </a:lnTo>
                <a:lnTo>
                  <a:pt x="85063" y="101037"/>
                </a:lnTo>
                <a:lnTo>
                  <a:pt x="84711" y="100663"/>
                </a:lnTo>
                <a:lnTo>
                  <a:pt x="83842" y="99900"/>
                </a:lnTo>
                <a:lnTo>
                  <a:pt x="82967" y="99526"/>
                </a:lnTo>
                <a:lnTo>
                  <a:pt x="80870" y="98762"/>
                </a:lnTo>
                <a:lnTo>
                  <a:pt x="78947" y="98193"/>
                </a:lnTo>
                <a:lnTo>
                  <a:pt x="77030" y="97625"/>
                </a:lnTo>
                <a:lnTo>
                  <a:pt x="75982" y="97056"/>
                </a:lnTo>
                <a:lnTo>
                  <a:pt x="74934" y="96487"/>
                </a:lnTo>
                <a:lnTo>
                  <a:pt x="73010" y="95350"/>
                </a:lnTo>
                <a:lnTo>
                  <a:pt x="71962" y="94781"/>
                </a:lnTo>
                <a:lnTo>
                  <a:pt x="70914" y="94407"/>
                </a:lnTo>
                <a:lnTo>
                  <a:pt x="69866" y="94212"/>
                </a:lnTo>
                <a:lnTo>
                  <a:pt x="68646" y="94212"/>
                </a:lnTo>
                <a:lnTo>
                  <a:pt x="68294" y="94407"/>
                </a:lnTo>
                <a:lnTo>
                  <a:pt x="68122" y="94594"/>
                </a:lnTo>
                <a:lnTo>
                  <a:pt x="68122" y="94976"/>
                </a:lnTo>
                <a:lnTo>
                  <a:pt x="68294" y="95163"/>
                </a:lnTo>
                <a:lnTo>
                  <a:pt x="69866" y="96682"/>
                </a:lnTo>
                <a:lnTo>
                  <a:pt x="71438" y="98006"/>
                </a:lnTo>
                <a:lnTo>
                  <a:pt x="73362" y="99331"/>
                </a:lnTo>
                <a:lnTo>
                  <a:pt x="75106" y="100281"/>
                </a:lnTo>
                <a:lnTo>
                  <a:pt x="76678" y="101037"/>
                </a:lnTo>
                <a:lnTo>
                  <a:pt x="78250" y="101606"/>
                </a:lnTo>
                <a:lnTo>
                  <a:pt x="81567" y="102743"/>
                </a:lnTo>
                <a:lnTo>
                  <a:pt x="77899" y="104075"/>
                </a:lnTo>
                <a:lnTo>
                  <a:pt x="74058" y="105213"/>
                </a:lnTo>
                <a:lnTo>
                  <a:pt x="74058" y="105018"/>
                </a:lnTo>
                <a:lnTo>
                  <a:pt x="74410" y="104075"/>
                </a:lnTo>
                <a:lnTo>
                  <a:pt x="74410" y="103694"/>
                </a:lnTo>
                <a:lnTo>
                  <a:pt x="74238" y="103312"/>
                </a:lnTo>
                <a:lnTo>
                  <a:pt x="73886" y="102938"/>
                </a:lnTo>
                <a:lnTo>
                  <a:pt x="73534" y="102556"/>
                </a:lnTo>
                <a:lnTo>
                  <a:pt x="66026" y="98193"/>
                </a:lnTo>
                <a:lnTo>
                  <a:pt x="64805" y="97438"/>
                </a:lnTo>
                <a:lnTo>
                  <a:pt x="63233" y="96682"/>
                </a:lnTo>
                <a:lnTo>
                  <a:pt x="62530" y="96487"/>
                </a:lnTo>
                <a:lnTo>
                  <a:pt x="61661" y="96300"/>
                </a:lnTo>
                <a:lnTo>
                  <a:pt x="60958" y="96487"/>
                </a:lnTo>
                <a:lnTo>
                  <a:pt x="60434" y="96869"/>
                </a:lnTo>
                <a:lnTo>
                  <a:pt x="60434" y="97056"/>
                </a:lnTo>
                <a:lnTo>
                  <a:pt x="60613" y="97819"/>
                </a:lnTo>
                <a:lnTo>
                  <a:pt x="61137" y="98388"/>
                </a:lnTo>
                <a:lnTo>
                  <a:pt x="62358" y="99713"/>
                </a:lnTo>
                <a:lnTo>
                  <a:pt x="64805" y="101606"/>
                </a:lnTo>
                <a:lnTo>
                  <a:pt x="68122" y="103881"/>
                </a:lnTo>
                <a:lnTo>
                  <a:pt x="69866" y="104831"/>
                </a:lnTo>
                <a:lnTo>
                  <a:pt x="71790" y="105587"/>
                </a:lnTo>
                <a:lnTo>
                  <a:pt x="68474" y="106350"/>
                </a:lnTo>
                <a:lnTo>
                  <a:pt x="65150" y="106724"/>
                </a:lnTo>
                <a:lnTo>
                  <a:pt x="64978" y="106350"/>
                </a:lnTo>
                <a:lnTo>
                  <a:pt x="63578" y="105018"/>
                </a:lnTo>
                <a:lnTo>
                  <a:pt x="62006" y="103881"/>
                </a:lnTo>
                <a:lnTo>
                  <a:pt x="58689" y="101800"/>
                </a:lnTo>
                <a:lnTo>
                  <a:pt x="55718" y="99713"/>
                </a:lnTo>
                <a:lnTo>
                  <a:pt x="54325" y="98762"/>
                </a:lnTo>
                <a:lnTo>
                  <a:pt x="52753" y="98193"/>
                </a:lnTo>
                <a:lnTo>
                  <a:pt x="52401" y="98193"/>
                </a:lnTo>
                <a:lnTo>
                  <a:pt x="52229" y="98575"/>
                </a:lnTo>
                <a:lnTo>
                  <a:pt x="52229" y="99526"/>
                </a:lnTo>
                <a:lnTo>
                  <a:pt x="52401" y="100281"/>
                </a:lnTo>
                <a:lnTo>
                  <a:pt x="52925" y="101037"/>
                </a:lnTo>
                <a:lnTo>
                  <a:pt x="53449" y="101606"/>
                </a:lnTo>
                <a:lnTo>
                  <a:pt x="54670" y="102938"/>
                </a:lnTo>
                <a:lnTo>
                  <a:pt x="55897" y="103881"/>
                </a:lnTo>
                <a:lnTo>
                  <a:pt x="58165" y="105587"/>
                </a:lnTo>
                <a:lnTo>
                  <a:pt x="60613" y="107106"/>
                </a:lnTo>
                <a:lnTo>
                  <a:pt x="59910" y="107106"/>
                </a:lnTo>
                <a:lnTo>
                  <a:pt x="56242" y="107293"/>
                </a:lnTo>
                <a:lnTo>
                  <a:pt x="52753" y="106919"/>
                </a:lnTo>
                <a:lnTo>
                  <a:pt x="52925" y="106724"/>
                </a:lnTo>
                <a:lnTo>
                  <a:pt x="53098" y="106350"/>
                </a:lnTo>
                <a:lnTo>
                  <a:pt x="53277" y="105781"/>
                </a:lnTo>
                <a:lnTo>
                  <a:pt x="53098" y="105400"/>
                </a:lnTo>
                <a:lnTo>
                  <a:pt x="52925" y="104831"/>
                </a:lnTo>
                <a:lnTo>
                  <a:pt x="52574" y="104262"/>
                </a:lnTo>
                <a:lnTo>
                  <a:pt x="51705" y="103507"/>
                </a:lnTo>
                <a:lnTo>
                  <a:pt x="49609" y="101987"/>
                </a:lnTo>
                <a:lnTo>
                  <a:pt x="47685" y="100281"/>
                </a:lnTo>
                <a:lnTo>
                  <a:pt x="46809" y="99713"/>
                </a:lnTo>
                <a:lnTo>
                  <a:pt x="46285" y="99331"/>
                </a:lnTo>
                <a:lnTo>
                  <a:pt x="46113" y="98957"/>
                </a:lnTo>
                <a:lnTo>
                  <a:pt x="46113" y="98762"/>
                </a:lnTo>
                <a:lnTo>
                  <a:pt x="45941" y="98762"/>
                </a:lnTo>
                <a:lnTo>
                  <a:pt x="45761" y="98957"/>
                </a:lnTo>
                <a:lnTo>
                  <a:pt x="45589" y="99526"/>
                </a:lnTo>
                <a:lnTo>
                  <a:pt x="45417" y="99900"/>
                </a:lnTo>
                <a:lnTo>
                  <a:pt x="45589" y="101037"/>
                </a:lnTo>
                <a:lnTo>
                  <a:pt x="45941" y="101606"/>
                </a:lnTo>
                <a:lnTo>
                  <a:pt x="46285" y="102369"/>
                </a:lnTo>
                <a:lnTo>
                  <a:pt x="47161" y="103507"/>
                </a:lnTo>
                <a:lnTo>
                  <a:pt x="48209" y="104644"/>
                </a:lnTo>
                <a:lnTo>
                  <a:pt x="49257" y="105587"/>
                </a:lnTo>
                <a:lnTo>
                  <a:pt x="50477" y="106537"/>
                </a:lnTo>
                <a:lnTo>
                  <a:pt x="50477" y="106537"/>
                </a:lnTo>
                <a:lnTo>
                  <a:pt x="47513" y="105781"/>
                </a:lnTo>
                <a:lnTo>
                  <a:pt x="44713" y="104831"/>
                </a:lnTo>
                <a:lnTo>
                  <a:pt x="42093" y="103881"/>
                </a:lnTo>
                <a:lnTo>
                  <a:pt x="40701" y="103507"/>
                </a:lnTo>
                <a:lnTo>
                  <a:pt x="39301" y="103312"/>
                </a:lnTo>
                <a:lnTo>
                  <a:pt x="37901" y="103125"/>
                </a:lnTo>
                <a:lnTo>
                  <a:pt x="36508" y="103312"/>
                </a:lnTo>
                <a:lnTo>
                  <a:pt x="35805" y="103507"/>
                </a:lnTo>
                <a:lnTo>
                  <a:pt x="35281" y="103881"/>
                </a:lnTo>
                <a:lnTo>
                  <a:pt x="34757" y="104449"/>
                </a:lnTo>
                <a:lnTo>
                  <a:pt x="34585" y="105213"/>
                </a:lnTo>
                <a:lnTo>
                  <a:pt x="33537" y="106350"/>
                </a:lnTo>
                <a:lnTo>
                  <a:pt x="32316" y="107488"/>
                </a:lnTo>
                <a:lnTo>
                  <a:pt x="31089" y="108625"/>
                </a:lnTo>
                <a:lnTo>
                  <a:pt x="29868" y="109568"/>
                </a:lnTo>
                <a:lnTo>
                  <a:pt x="27772" y="111087"/>
                </a:lnTo>
                <a:lnTo>
                  <a:pt x="25504" y="112224"/>
                </a:lnTo>
                <a:lnTo>
                  <a:pt x="23056" y="113362"/>
                </a:lnTo>
                <a:lnTo>
                  <a:pt x="20788" y="114118"/>
                </a:lnTo>
                <a:lnTo>
                  <a:pt x="18340" y="114873"/>
                </a:lnTo>
                <a:lnTo>
                  <a:pt x="15720" y="115442"/>
                </a:lnTo>
                <a:lnTo>
                  <a:pt x="13100" y="115824"/>
                </a:lnTo>
                <a:lnTo>
                  <a:pt x="10659" y="116011"/>
                </a:lnTo>
                <a:lnTo>
                  <a:pt x="9432" y="116011"/>
                </a:lnTo>
                <a:lnTo>
                  <a:pt x="8211" y="115824"/>
                </a:lnTo>
                <a:lnTo>
                  <a:pt x="10308" y="114305"/>
                </a:lnTo>
                <a:lnTo>
                  <a:pt x="12404" y="112598"/>
                </a:lnTo>
                <a:lnTo>
                  <a:pt x="14327" y="110705"/>
                </a:lnTo>
                <a:lnTo>
                  <a:pt x="16072" y="108999"/>
                </a:lnTo>
                <a:lnTo>
                  <a:pt x="18692" y="106155"/>
                </a:lnTo>
                <a:lnTo>
                  <a:pt x="19912" y="104644"/>
                </a:lnTo>
                <a:lnTo>
                  <a:pt x="21132" y="102743"/>
                </a:lnTo>
                <a:lnTo>
                  <a:pt x="22008" y="100850"/>
                </a:lnTo>
                <a:lnTo>
                  <a:pt x="22705" y="98957"/>
                </a:lnTo>
                <a:lnTo>
                  <a:pt x="23056" y="97056"/>
                </a:lnTo>
                <a:lnTo>
                  <a:pt x="23056" y="96113"/>
                </a:lnTo>
                <a:lnTo>
                  <a:pt x="23056" y="95163"/>
                </a:lnTo>
                <a:lnTo>
                  <a:pt x="23229" y="94407"/>
                </a:lnTo>
                <a:lnTo>
                  <a:pt x="23056" y="93838"/>
                </a:lnTo>
                <a:lnTo>
                  <a:pt x="22884" y="93270"/>
                </a:lnTo>
                <a:lnTo>
                  <a:pt x="22360" y="92888"/>
                </a:lnTo>
                <a:lnTo>
                  <a:pt x="20960" y="92132"/>
                </a:lnTo>
                <a:lnTo>
                  <a:pt x="19740" y="91182"/>
                </a:lnTo>
                <a:lnTo>
                  <a:pt x="17292" y="89289"/>
                </a:lnTo>
                <a:lnTo>
                  <a:pt x="15196" y="87014"/>
                </a:lnTo>
                <a:lnTo>
                  <a:pt x="13279" y="84544"/>
                </a:lnTo>
                <a:lnTo>
                  <a:pt x="11707" y="81895"/>
                </a:lnTo>
                <a:lnTo>
                  <a:pt x="10135" y="79052"/>
                </a:lnTo>
                <a:lnTo>
                  <a:pt x="8908" y="76013"/>
                </a:lnTo>
                <a:lnTo>
                  <a:pt x="7860" y="72983"/>
                </a:lnTo>
                <a:lnTo>
                  <a:pt x="6812" y="69952"/>
                </a:lnTo>
                <a:lnTo>
                  <a:pt x="5943" y="66727"/>
                </a:lnTo>
                <a:lnTo>
                  <a:pt x="5419" y="63314"/>
                </a:lnTo>
                <a:lnTo>
                  <a:pt x="4895" y="59902"/>
                </a:lnTo>
                <a:lnTo>
                  <a:pt x="4716" y="56490"/>
                </a:lnTo>
                <a:lnTo>
                  <a:pt x="4716" y="53264"/>
                </a:lnTo>
                <a:lnTo>
                  <a:pt x="5067" y="49852"/>
                </a:lnTo>
                <a:lnTo>
                  <a:pt x="5764" y="46635"/>
                </a:lnTo>
                <a:lnTo>
                  <a:pt x="6639" y="43222"/>
                </a:lnTo>
                <a:lnTo>
                  <a:pt x="8039" y="39810"/>
                </a:lnTo>
                <a:lnTo>
                  <a:pt x="9611" y="36585"/>
                </a:lnTo>
                <a:lnTo>
                  <a:pt x="11528" y="33554"/>
                </a:lnTo>
                <a:lnTo>
                  <a:pt x="13624" y="30142"/>
                </a:lnTo>
                <a:lnTo>
                  <a:pt x="15548" y="26729"/>
                </a:lnTo>
                <a:lnTo>
                  <a:pt x="17472" y="23504"/>
                </a:lnTo>
                <a:lnTo>
                  <a:pt x="18692" y="21993"/>
                </a:lnTo>
                <a:lnTo>
                  <a:pt x="19912" y="20473"/>
                </a:lnTo>
                <a:lnTo>
                  <a:pt x="22360" y="18199"/>
                </a:lnTo>
                <a:lnTo>
                  <a:pt x="24628" y="16111"/>
                </a:lnTo>
                <a:lnTo>
                  <a:pt x="27076" y="14218"/>
                </a:lnTo>
                <a:lnTo>
                  <a:pt x="29696" y="12324"/>
                </a:lnTo>
                <a:lnTo>
                  <a:pt x="32316" y="10805"/>
                </a:lnTo>
                <a:lnTo>
                  <a:pt x="34936" y="9286"/>
                </a:lnTo>
                <a:lnTo>
                  <a:pt x="37729" y="8149"/>
                </a:lnTo>
                <a:lnTo>
                  <a:pt x="40701" y="7011"/>
                </a:lnTo>
                <a:lnTo>
                  <a:pt x="43665" y="6255"/>
                </a:lnTo>
                <a:lnTo>
                  <a:pt x="46637" y="5500"/>
                </a:lnTo>
                <a:lnTo>
                  <a:pt x="49781" y="4931"/>
                </a:lnTo>
                <a:lnTo>
                  <a:pt x="52925" y="4549"/>
                </a:lnTo>
                <a:lnTo>
                  <a:pt x="56069" y="4168"/>
                </a:lnTo>
                <a:lnTo>
                  <a:pt x="59213" y="3981"/>
                </a:lnTo>
                <a:close/>
                <a:moveTo>
                  <a:pt x="60613" y="0"/>
                </a:moveTo>
                <a:lnTo>
                  <a:pt x="54849" y="186"/>
                </a:lnTo>
                <a:lnTo>
                  <a:pt x="49085" y="950"/>
                </a:lnTo>
                <a:lnTo>
                  <a:pt x="45589" y="1519"/>
                </a:lnTo>
                <a:lnTo>
                  <a:pt x="42273" y="2274"/>
                </a:lnTo>
                <a:lnTo>
                  <a:pt x="38949" y="3225"/>
                </a:lnTo>
                <a:lnTo>
                  <a:pt x="35633" y="4362"/>
                </a:lnTo>
                <a:lnTo>
                  <a:pt x="32316" y="5687"/>
                </a:lnTo>
                <a:lnTo>
                  <a:pt x="29344" y="7393"/>
                </a:lnTo>
                <a:lnTo>
                  <a:pt x="26373" y="9481"/>
                </a:lnTo>
                <a:lnTo>
                  <a:pt x="23580" y="11756"/>
                </a:lnTo>
                <a:lnTo>
                  <a:pt x="20264" y="14973"/>
                </a:lnTo>
                <a:lnTo>
                  <a:pt x="17120" y="18012"/>
                </a:lnTo>
                <a:lnTo>
                  <a:pt x="15548" y="19718"/>
                </a:lnTo>
                <a:lnTo>
                  <a:pt x="13976" y="21229"/>
                </a:lnTo>
                <a:lnTo>
                  <a:pt x="12576" y="23130"/>
                </a:lnTo>
                <a:lnTo>
                  <a:pt x="11356" y="25023"/>
                </a:lnTo>
                <a:lnTo>
                  <a:pt x="9087" y="29004"/>
                </a:lnTo>
                <a:lnTo>
                  <a:pt x="6991" y="33367"/>
                </a:lnTo>
                <a:lnTo>
                  <a:pt x="4895" y="37722"/>
                </a:lnTo>
                <a:lnTo>
                  <a:pt x="3144" y="42085"/>
                </a:lnTo>
                <a:lnTo>
                  <a:pt x="2447" y="43978"/>
                </a:lnTo>
                <a:lnTo>
                  <a:pt x="1923" y="45879"/>
                </a:lnTo>
                <a:lnTo>
                  <a:pt x="1399" y="47772"/>
                </a:lnTo>
                <a:lnTo>
                  <a:pt x="1048" y="49665"/>
                </a:lnTo>
                <a:lnTo>
                  <a:pt x="875" y="53646"/>
                </a:lnTo>
                <a:lnTo>
                  <a:pt x="875" y="57627"/>
                </a:lnTo>
                <a:lnTo>
                  <a:pt x="1227" y="61608"/>
                </a:lnTo>
                <a:lnTo>
                  <a:pt x="1923" y="65589"/>
                </a:lnTo>
                <a:lnTo>
                  <a:pt x="2799" y="69383"/>
                </a:lnTo>
                <a:lnTo>
                  <a:pt x="3847" y="73170"/>
                </a:lnTo>
                <a:lnTo>
                  <a:pt x="4895" y="76582"/>
                </a:lnTo>
                <a:lnTo>
                  <a:pt x="6288" y="79807"/>
                </a:lnTo>
                <a:lnTo>
                  <a:pt x="7860" y="83033"/>
                </a:lnTo>
                <a:lnTo>
                  <a:pt x="9611" y="86063"/>
                </a:lnTo>
                <a:lnTo>
                  <a:pt x="11707" y="88907"/>
                </a:lnTo>
                <a:lnTo>
                  <a:pt x="13976" y="91369"/>
                </a:lnTo>
                <a:lnTo>
                  <a:pt x="15196" y="92506"/>
                </a:lnTo>
                <a:lnTo>
                  <a:pt x="16596" y="93644"/>
                </a:lnTo>
                <a:lnTo>
                  <a:pt x="17996" y="94594"/>
                </a:lnTo>
                <a:lnTo>
                  <a:pt x="19388" y="95350"/>
                </a:lnTo>
                <a:lnTo>
                  <a:pt x="19216" y="97056"/>
                </a:lnTo>
                <a:lnTo>
                  <a:pt x="18692" y="98575"/>
                </a:lnTo>
                <a:lnTo>
                  <a:pt x="17816" y="100094"/>
                </a:lnTo>
                <a:lnTo>
                  <a:pt x="16948" y="101606"/>
                </a:lnTo>
                <a:lnTo>
                  <a:pt x="15899" y="102938"/>
                </a:lnTo>
                <a:lnTo>
                  <a:pt x="14851" y="104075"/>
                </a:lnTo>
                <a:lnTo>
                  <a:pt x="12576" y="106537"/>
                </a:lnTo>
                <a:lnTo>
                  <a:pt x="10135" y="108812"/>
                </a:lnTo>
                <a:lnTo>
                  <a:pt x="7515" y="111087"/>
                </a:lnTo>
                <a:lnTo>
                  <a:pt x="5943" y="112037"/>
                </a:lnTo>
                <a:lnTo>
                  <a:pt x="4543" y="112793"/>
                </a:lnTo>
                <a:lnTo>
                  <a:pt x="2971" y="113549"/>
                </a:lnTo>
                <a:lnTo>
                  <a:pt x="1399" y="114118"/>
                </a:lnTo>
                <a:lnTo>
                  <a:pt x="703" y="114499"/>
                </a:lnTo>
                <a:lnTo>
                  <a:pt x="179" y="115255"/>
                </a:lnTo>
                <a:lnTo>
                  <a:pt x="0" y="116011"/>
                </a:lnTo>
                <a:lnTo>
                  <a:pt x="179" y="116774"/>
                </a:lnTo>
                <a:lnTo>
                  <a:pt x="351" y="117530"/>
                </a:lnTo>
                <a:lnTo>
                  <a:pt x="1048" y="118099"/>
                </a:lnTo>
                <a:lnTo>
                  <a:pt x="1751" y="118480"/>
                </a:lnTo>
                <a:lnTo>
                  <a:pt x="2620" y="118480"/>
                </a:lnTo>
                <a:lnTo>
                  <a:pt x="2971" y="118286"/>
                </a:lnTo>
                <a:lnTo>
                  <a:pt x="4019" y="118854"/>
                </a:lnTo>
                <a:lnTo>
                  <a:pt x="4895" y="119236"/>
                </a:lnTo>
                <a:lnTo>
                  <a:pt x="7163" y="119805"/>
                </a:lnTo>
                <a:lnTo>
                  <a:pt x="9432" y="119992"/>
                </a:lnTo>
                <a:lnTo>
                  <a:pt x="12052" y="119992"/>
                </a:lnTo>
                <a:lnTo>
                  <a:pt x="14500" y="119618"/>
                </a:lnTo>
                <a:lnTo>
                  <a:pt x="16768" y="119236"/>
                </a:lnTo>
                <a:lnTo>
                  <a:pt x="20788" y="118286"/>
                </a:lnTo>
                <a:lnTo>
                  <a:pt x="23408" y="117343"/>
                </a:lnTo>
                <a:lnTo>
                  <a:pt x="26028" y="116205"/>
                </a:lnTo>
                <a:lnTo>
                  <a:pt x="28648" y="115068"/>
                </a:lnTo>
                <a:lnTo>
                  <a:pt x="31089" y="113549"/>
                </a:lnTo>
                <a:lnTo>
                  <a:pt x="32840" y="112411"/>
                </a:lnTo>
                <a:lnTo>
                  <a:pt x="34585" y="111087"/>
                </a:lnTo>
                <a:lnTo>
                  <a:pt x="36157" y="109381"/>
                </a:lnTo>
                <a:lnTo>
                  <a:pt x="36853" y="108430"/>
                </a:lnTo>
                <a:lnTo>
                  <a:pt x="37377" y="107488"/>
                </a:lnTo>
                <a:lnTo>
                  <a:pt x="38949" y="107675"/>
                </a:lnTo>
                <a:lnTo>
                  <a:pt x="40521" y="107862"/>
                </a:lnTo>
                <a:lnTo>
                  <a:pt x="43493" y="108812"/>
                </a:lnTo>
                <a:lnTo>
                  <a:pt x="46637" y="109950"/>
                </a:lnTo>
                <a:lnTo>
                  <a:pt x="48037" y="110518"/>
                </a:lnTo>
                <a:lnTo>
                  <a:pt x="49609" y="110900"/>
                </a:lnTo>
                <a:lnTo>
                  <a:pt x="51525" y="111274"/>
                </a:lnTo>
                <a:lnTo>
                  <a:pt x="53449" y="111469"/>
                </a:lnTo>
                <a:lnTo>
                  <a:pt x="57290" y="111656"/>
                </a:lnTo>
                <a:lnTo>
                  <a:pt x="61137" y="111469"/>
                </a:lnTo>
                <a:lnTo>
                  <a:pt x="64978" y="111087"/>
                </a:lnTo>
                <a:lnTo>
                  <a:pt x="68122" y="110705"/>
                </a:lnTo>
                <a:lnTo>
                  <a:pt x="71438" y="110136"/>
                </a:lnTo>
                <a:lnTo>
                  <a:pt x="74582" y="109381"/>
                </a:lnTo>
                <a:lnTo>
                  <a:pt x="77726" y="108430"/>
                </a:lnTo>
                <a:lnTo>
                  <a:pt x="80870" y="107488"/>
                </a:lnTo>
                <a:lnTo>
                  <a:pt x="83842" y="106350"/>
                </a:lnTo>
                <a:lnTo>
                  <a:pt x="86807" y="105018"/>
                </a:lnTo>
                <a:lnTo>
                  <a:pt x="89779" y="103507"/>
                </a:lnTo>
                <a:lnTo>
                  <a:pt x="92751" y="101800"/>
                </a:lnTo>
                <a:lnTo>
                  <a:pt x="95543" y="99900"/>
                </a:lnTo>
                <a:lnTo>
                  <a:pt x="98335" y="97819"/>
                </a:lnTo>
                <a:lnTo>
                  <a:pt x="101135" y="95545"/>
                </a:lnTo>
                <a:lnTo>
                  <a:pt x="103576" y="93075"/>
                </a:lnTo>
                <a:lnTo>
                  <a:pt x="106023" y="90426"/>
                </a:lnTo>
                <a:lnTo>
                  <a:pt x="108471" y="87769"/>
                </a:lnTo>
                <a:lnTo>
                  <a:pt x="110567" y="84926"/>
                </a:lnTo>
                <a:lnTo>
                  <a:pt x="112484" y="81895"/>
                </a:lnTo>
                <a:lnTo>
                  <a:pt x="114235" y="78670"/>
                </a:lnTo>
                <a:lnTo>
                  <a:pt x="115807" y="75445"/>
                </a:lnTo>
                <a:lnTo>
                  <a:pt x="117200" y="72032"/>
                </a:lnTo>
                <a:lnTo>
                  <a:pt x="118248" y="68620"/>
                </a:lnTo>
                <a:lnTo>
                  <a:pt x="119124" y="65021"/>
                </a:lnTo>
                <a:lnTo>
                  <a:pt x="119648" y="61421"/>
                </a:lnTo>
                <a:lnTo>
                  <a:pt x="120000" y="57814"/>
                </a:lnTo>
                <a:lnTo>
                  <a:pt x="120000" y="55921"/>
                </a:lnTo>
                <a:lnTo>
                  <a:pt x="119820" y="54215"/>
                </a:lnTo>
                <a:lnTo>
                  <a:pt x="119124" y="50616"/>
                </a:lnTo>
                <a:lnTo>
                  <a:pt x="118248" y="47016"/>
                </a:lnTo>
                <a:lnTo>
                  <a:pt x="117379" y="43604"/>
                </a:lnTo>
                <a:lnTo>
                  <a:pt x="116331" y="39997"/>
                </a:lnTo>
                <a:lnTo>
                  <a:pt x="115456" y="36398"/>
                </a:lnTo>
                <a:lnTo>
                  <a:pt x="114580" y="32798"/>
                </a:lnTo>
                <a:lnTo>
                  <a:pt x="113360" y="29386"/>
                </a:lnTo>
                <a:lnTo>
                  <a:pt x="111960" y="26161"/>
                </a:lnTo>
                <a:lnTo>
                  <a:pt x="110215" y="23317"/>
                </a:lnTo>
                <a:lnTo>
                  <a:pt x="108119" y="20660"/>
                </a:lnTo>
                <a:lnTo>
                  <a:pt x="106023" y="18199"/>
                </a:lnTo>
                <a:lnTo>
                  <a:pt x="103576" y="15924"/>
                </a:lnTo>
                <a:lnTo>
                  <a:pt x="101135" y="13836"/>
                </a:lnTo>
                <a:lnTo>
                  <a:pt x="98515" y="11756"/>
                </a:lnTo>
                <a:lnTo>
                  <a:pt x="95715" y="9855"/>
                </a:lnTo>
                <a:lnTo>
                  <a:pt x="93095" y="8149"/>
                </a:lnTo>
                <a:lnTo>
                  <a:pt x="90303" y="6442"/>
                </a:lnTo>
                <a:lnTo>
                  <a:pt x="87331" y="4931"/>
                </a:lnTo>
                <a:lnTo>
                  <a:pt x="84539" y="3794"/>
                </a:lnTo>
                <a:lnTo>
                  <a:pt x="81567" y="2656"/>
                </a:lnTo>
                <a:lnTo>
                  <a:pt x="78602" y="1706"/>
                </a:lnTo>
                <a:lnTo>
                  <a:pt x="75458" y="1137"/>
                </a:lnTo>
                <a:lnTo>
                  <a:pt x="72314" y="568"/>
                </a:lnTo>
                <a:lnTo>
                  <a:pt x="665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algn="ctr">
              <a:spcBef>
                <a:spcPts val="0"/>
              </a:spcBef>
              <a:buClr>
                <a:schemeClr val="lt1"/>
              </a:buClr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1115100" y="1600200"/>
            <a:ext cx="7571700" cy="47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15240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  <a:defRPr b="0" i="0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114300" lvl="1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▸"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Raleway"/>
              <a:buNone/>
              <a:defRPr b="0" i="0" sz="1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gif"/><Relationship Id="rId4" Type="http://schemas.openxmlformats.org/officeDocument/2006/relationships/image" Target="../media/image20.gif"/><Relationship Id="rId5" Type="http://schemas.openxmlformats.org/officeDocument/2006/relationships/image" Target="../media/image16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gif"/><Relationship Id="rId4" Type="http://schemas.openxmlformats.org/officeDocument/2006/relationships/image" Target="../media/image15.gif"/><Relationship Id="rId5" Type="http://schemas.openxmlformats.org/officeDocument/2006/relationships/image" Target="../media/image1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hyperlink" Target="http://youtube.com/v/6b14Axh8fwQ" TargetMode="External"/><Relationship Id="rId5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hyperlink" Target="http://youtube.com/v/QFyyVLJOS1g" TargetMode="External"/><Relationship Id="rId5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_0011_DeathtoStock_Wired3.jpg" id="123" name="Shape 123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>
            <p:ph type="ctrTitle"/>
          </p:nvPr>
        </p:nvSpPr>
        <p:spPr>
          <a:xfrm>
            <a:off x="685800" y="4190775"/>
            <a:ext cx="63750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Como escrever</a:t>
            </a:r>
            <a:r>
              <a:rPr b="0" i="0" lang="en" sz="48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e gerenciar 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conteúdo</a:t>
            </a:r>
            <a:r>
              <a:rPr lang="en"/>
              <a:t> que converte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2668050" y="16700"/>
            <a:ext cx="3807900" cy="3807900"/>
          </a:xfrm>
          <a:prstGeom prst="rect">
            <a:avLst/>
          </a:prstGeom>
          <a:solidFill>
            <a:srgbClr val="20124D">
              <a:alpha val="211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 txBox="1"/>
          <p:nvPr>
            <p:ph idx="4294967295" type="ctrTitle"/>
          </p:nvPr>
        </p:nvSpPr>
        <p:spPr>
          <a:xfrm>
            <a:off x="685800" y="2449325"/>
            <a:ext cx="7772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000">
                <a:latin typeface="Homemade Apple"/>
                <a:ea typeface="Homemade Apple"/>
                <a:cs typeface="Homemade Apple"/>
                <a:sym typeface="Homemade Apple"/>
              </a:rPr>
              <a:t>Content  Manager</a:t>
            </a:r>
          </a:p>
        </p:txBody>
      </p:sp>
      <p:sp>
        <p:nvSpPr>
          <p:cNvPr id="188" name="Shape 188"/>
          <p:cNvSpPr txBox="1"/>
          <p:nvPr>
            <p:ph idx="4294967295" type="subTitle"/>
          </p:nvPr>
        </p:nvSpPr>
        <p:spPr>
          <a:xfrm>
            <a:off x="499625" y="4166300"/>
            <a:ext cx="83736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Um bom Content Manager, também é um ótimo redator e editor, de maneira que oferece um conteúdo orientado para resultados. Ele traz, através de sua expertise desde o movimento inicial de Inbound Marketing no Brasil, o fator “X” na equação de sucesso dos clientes. </a:t>
            </a:r>
          </a:p>
          <a:p>
            <a:pPr indent="-69850" lvl="0" rtl="0" algn="ctr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sz="1800"/>
          </a:p>
        </p:txBody>
      </p:sp>
      <p:sp>
        <p:nvSpPr>
          <p:cNvPr id="189" name="Shape 189"/>
          <p:cNvSpPr/>
          <p:nvPr/>
        </p:nvSpPr>
        <p:spPr>
          <a:xfrm>
            <a:off x="3936269" y="1052708"/>
            <a:ext cx="1500300" cy="1461300"/>
          </a:xfrm>
          <a:custGeom>
            <a:pathLst>
              <a:path extrusionOk="0" h="120000" w="120000">
                <a:moveTo>
                  <a:pt x="86805" y="22560"/>
                </a:moveTo>
                <a:lnTo>
                  <a:pt x="88048" y="22724"/>
                </a:lnTo>
                <a:lnTo>
                  <a:pt x="89143" y="22882"/>
                </a:lnTo>
                <a:lnTo>
                  <a:pt x="91634" y="23684"/>
                </a:lnTo>
                <a:lnTo>
                  <a:pt x="92723" y="24164"/>
                </a:lnTo>
                <a:lnTo>
                  <a:pt x="93658" y="24644"/>
                </a:lnTo>
                <a:lnTo>
                  <a:pt x="94439" y="25282"/>
                </a:lnTo>
                <a:lnTo>
                  <a:pt x="95061" y="26084"/>
                </a:lnTo>
                <a:lnTo>
                  <a:pt x="95688" y="27044"/>
                </a:lnTo>
                <a:lnTo>
                  <a:pt x="96309" y="28004"/>
                </a:lnTo>
                <a:lnTo>
                  <a:pt x="96777" y="28964"/>
                </a:lnTo>
                <a:lnTo>
                  <a:pt x="97091" y="29924"/>
                </a:lnTo>
                <a:lnTo>
                  <a:pt x="97245" y="31042"/>
                </a:lnTo>
                <a:lnTo>
                  <a:pt x="97398" y="32160"/>
                </a:lnTo>
                <a:lnTo>
                  <a:pt x="97558" y="34402"/>
                </a:lnTo>
                <a:lnTo>
                  <a:pt x="97091" y="36480"/>
                </a:lnTo>
                <a:lnTo>
                  <a:pt x="96777" y="37604"/>
                </a:lnTo>
                <a:lnTo>
                  <a:pt x="96463" y="38564"/>
                </a:lnTo>
                <a:lnTo>
                  <a:pt x="95528" y="40320"/>
                </a:lnTo>
                <a:lnTo>
                  <a:pt x="94286" y="41760"/>
                </a:lnTo>
                <a:lnTo>
                  <a:pt x="93037" y="43200"/>
                </a:lnTo>
                <a:lnTo>
                  <a:pt x="91481" y="44482"/>
                </a:lnTo>
                <a:lnTo>
                  <a:pt x="88515" y="46882"/>
                </a:lnTo>
                <a:lnTo>
                  <a:pt x="87113" y="48164"/>
                </a:lnTo>
                <a:lnTo>
                  <a:pt x="85870" y="49604"/>
                </a:lnTo>
                <a:lnTo>
                  <a:pt x="81195" y="45922"/>
                </a:lnTo>
                <a:lnTo>
                  <a:pt x="78857" y="44002"/>
                </a:lnTo>
                <a:lnTo>
                  <a:pt x="76520" y="42082"/>
                </a:lnTo>
                <a:lnTo>
                  <a:pt x="74490" y="40162"/>
                </a:lnTo>
                <a:lnTo>
                  <a:pt x="72466" y="37920"/>
                </a:lnTo>
                <a:lnTo>
                  <a:pt x="70596" y="35684"/>
                </a:lnTo>
                <a:lnTo>
                  <a:pt x="68879" y="33120"/>
                </a:lnTo>
                <a:lnTo>
                  <a:pt x="69661" y="32804"/>
                </a:lnTo>
                <a:lnTo>
                  <a:pt x="70442" y="32160"/>
                </a:lnTo>
                <a:lnTo>
                  <a:pt x="71998" y="30884"/>
                </a:lnTo>
                <a:lnTo>
                  <a:pt x="73401" y="29444"/>
                </a:lnTo>
                <a:lnTo>
                  <a:pt x="74650" y="28162"/>
                </a:lnTo>
                <a:lnTo>
                  <a:pt x="78076" y="25440"/>
                </a:lnTo>
                <a:lnTo>
                  <a:pt x="79946" y="24322"/>
                </a:lnTo>
                <a:lnTo>
                  <a:pt x="81816" y="23362"/>
                </a:lnTo>
                <a:lnTo>
                  <a:pt x="83065" y="22882"/>
                </a:lnTo>
                <a:lnTo>
                  <a:pt x="84308" y="22724"/>
                </a:lnTo>
                <a:lnTo>
                  <a:pt x="85556" y="22560"/>
                </a:lnTo>
                <a:close/>
                <a:moveTo>
                  <a:pt x="86645" y="18884"/>
                </a:moveTo>
                <a:lnTo>
                  <a:pt x="85403" y="19042"/>
                </a:lnTo>
                <a:lnTo>
                  <a:pt x="82905" y="19522"/>
                </a:lnTo>
                <a:lnTo>
                  <a:pt x="80414" y="20160"/>
                </a:lnTo>
                <a:lnTo>
                  <a:pt x="78076" y="21284"/>
                </a:lnTo>
                <a:lnTo>
                  <a:pt x="75892" y="22724"/>
                </a:lnTo>
                <a:lnTo>
                  <a:pt x="74336" y="23842"/>
                </a:lnTo>
                <a:lnTo>
                  <a:pt x="72933" y="25124"/>
                </a:lnTo>
                <a:lnTo>
                  <a:pt x="70128" y="27682"/>
                </a:lnTo>
                <a:lnTo>
                  <a:pt x="68258" y="29444"/>
                </a:lnTo>
                <a:lnTo>
                  <a:pt x="67323" y="30562"/>
                </a:lnTo>
                <a:lnTo>
                  <a:pt x="67016" y="31042"/>
                </a:lnTo>
                <a:lnTo>
                  <a:pt x="67016" y="31680"/>
                </a:lnTo>
                <a:lnTo>
                  <a:pt x="66388" y="31844"/>
                </a:lnTo>
                <a:lnTo>
                  <a:pt x="65920" y="32324"/>
                </a:lnTo>
                <a:lnTo>
                  <a:pt x="65613" y="32804"/>
                </a:lnTo>
                <a:lnTo>
                  <a:pt x="65767" y="33600"/>
                </a:lnTo>
                <a:lnTo>
                  <a:pt x="66388" y="35204"/>
                </a:lnTo>
                <a:lnTo>
                  <a:pt x="67169" y="36802"/>
                </a:lnTo>
                <a:lnTo>
                  <a:pt x="67951" y="38242"/>
                </a:lnTo>
                <a:lnTo>
                  <a:pt x="69039" y="39682"/>
                </a:lnTo>
                <a:lnTo>
                  <a:pt x="70128" y="40964"/>
                </a:lnTo>
                <a:lnTo>
                  <a:pt x="71217" y="42404"/>
                </a:lnTo>
                <a:lnTo>
                  <a:pt x="73868" y="44804"/>
                </a:lnTo>
                <a:lnTo>
                  <a:pt x="76673" y="47204"/>
                </a:lnTo>
                <a:lnTo>
                  <a:pt x="79479" y="49440"/>
                </a:lnTo>
                <a:lnTo>
                  <a:pt x="82284" y="51524"/>
                </a:lnTo>
                <a:lnTo>
                  <a:pt x="84935" y="53602"/>
                </a:lnTo>
                <a:lnTo>
                  <a:pt x="85403" y="53924"/>
                </a:lnTo>
                <a:lnTo>
                  <a:pt x="86024" y="54082"/>
                </a:lnTo>
                <a:lnTo>
                  <a:pt x="86491" y="54082"/>
                </a:lnTo>
                <a:lnTo>
                  <a:pt x="87113" y="53924"/>
                </a:lnTo>
                <a:lnTo>
                  <a:pt x="87427" y="53602"/>
                </a:lnTo>
                <a:lnTo>
                  <a:pt x="87894" y="53122"/>
                </a:lnTo>
                <a:lnTo>
                  <a:pt x="88048" y="52642"/>
                </a:lnTo>
                <a:lnTo>
                  <a:pt x="88048" y="52162"/>
                </a:lnTo>
                <a:lnTo>
                  <a:pt x="89297" y="51202"/>
                </a:lnTo>
                <a:lnTo>
                  <a:pt x="90232" y="50400"/>
                </a:lnTo>
                <a:lnTo>
                  <a:pt x="94286" y="47040"/>
                </a:lnTo>
                <a:lnTo>
                  <a:pt x="96156" y="45120"/>
                </a:lnTo>
                <a:lnTo>
                  <a:pt x="97866" y="43042"/>
                </a:lnTo>
                <a:lnTo>
                  <a:pt x="99268" y="40800"/>
                </a:lnTo>
                <a:lnTo>
                  <a:pt x="99896" y="39682"/>
                </a:lnTo>
                <a:lnTo>
                  <a:pt x="100363" y="38400"/>
                </a:lnTo>
                <a:lnTo>
                  <a:pt x="100671" y="37282"/>
                </a:lnTo>
                <a:lnTo>
                  <a:pt x="100985" y="36164"/>
                </a:lnTo>
                <a:lnTo>
                  <a:pt x="101138" y="34882"/>
                </a:lnTo>
                <a:lnTo>
                  <a:pt x="101138" y="33764"/>
                </a:lnTo>
                <a:lnTo>
                  <a:pt x="100985" y="31364"/>
                </a:lnTo>
                <a:lnTo>
                  <a:pt x="100517" y="29122"/>
                </a:lnTo>
                <a:lnTo>
                  <a:pt x="99582" y="26880"/>
                </a:lnTo>
                <a:lnTo>
                  <a:pt x="98493" y="24802"/>
                </a:lnTo>
                <a:lnTo>
                  <a:pt x="97712" y="23842"/>
                </a:lnTo>
                <a:lnTo>
                  <a:pt x="96931" y="23040"/>
                </a:lnTo>
                <a:lnTo>
                  <a:pt x="96156" y="22244"/>
                </a:lnTo>
                <a:lnTo>
                  <a:pt x="95221" y="21442"/>
                </a:lnTo>
                <a:lnTo>
                  <a:pt x="94126" y="20804"/>
                </a:lnTo>
                <a:lnTo>
                  <a:pt x="92883" y="20160"/>
                </a:lnTo>
                <a:lnTo>
                  <a:pt x="91788" y="19680"/>
                </a:lnTo>
                <a:lnTo>
                  <a:pt x="90545" y="19364"/>
                </a:lnTo>
                <a:lnTo>
                  <a:pt x="89297" y="19042"/>
                </a:lnTo>
                <a:lnTo>
                  <a:pt x="87894" y="18884"/>
                </a:lnTo>
                <a:close/>
                <a:moveTo>
                  <a:pt x="35845" y="44804"/>
                </a:moveTo>
                <a:lnTo>
                  <a:pt x="27430" y="52800"/>
                </a:lnTo>
                <a:lnTo>
                  <a:pt x="23536" y="56482"/>
                </a:lnTo>
                <a:lnTo>
                  <a:pt x="23068" y="55680"/>
                </a:lnTo>
                <a:lnTo>
                  <a:pt x="22441" y="55200"/>
                </a:lnTo>
                <a:lnTo>
                  <a:pt x="21038" y="53924"/>
                </a:lnTo>
                <a:lnTo>
                  <a:pt x="19014" y="51682"/>
                </a:lnTo>
                <a:lnTo>
                  <a:pt x="17144" y="49440"/>
                </a:lnTo>
                <a:lnTo>
                  <a:pt x="15434" y="47362"/>
                </a:lnTo>
                <a:lnTo>
                  <a:pt x="14499" y="46402"/>
                </a:lnTo>
                <a:lnTo>
                  <a:pt x="13404" y="45442"/>
                </a:lnTo>
                <a:lnTo>
                  <a:pt x="24471" y="45442"/>
                </a:lnTo>
                <a:lnTo>
                  <a:pt x="30389" y="45120"/>
                </a:lnTo>
                <a:lnTo>
                  <a:pt x="35845" y="44804"/>
                </a:lnTo>
                <a:close/>
                <a:moveTo>
                  <a:pt x="4835" y="45442"/>
                </a:moveTo>
                <a:lnTo>
                  <a:pt x="6705" y="45600"/>
                </a:lnTo>
                <a:lnTo>
                  <a:pt x="8421" y="45600"/>
                </a:lnTo>
                <a:lnTo>
                  <a:pt x="8575" y="45922"/>
                </a:lnTo>
                <a:lnTo>
                  <a:pt x="8729" y="46080"/>
                </a:lnTo>
                <a:lnTo>
                  <a:pt x="10131" y="47520"/>
                </a:lnTo>
                <a:lnTo>
                  <a:pt x="11694" y="48802"/>
                </a:lnTo>
                <a:lnTo>
                  <a:pt x="13718" y="50880"/>
                </a:lnTo>
                <a:lnTo>
                  <a:pt x="15588" y="53280"/>
                </a:lnTo>
                <a:lnTo>
                  <a:pt x="17926" y="56160"/>
                </a:lnTo>
                <a:lnTo>
                  <a:pt x="19328" y="57764"/>
                </a:lnTo>
                <a:lnTo>
                  <a:pt x="20103" y="58402"/>
                </a:lnTo>
                <a:lnTo>
                  <a:pt x="20884" y="58882"/>
                </a:lnTo>
                <a:lnTo>
                  <a:pt x="19796" y="59684"/>
                </a:lnTo>
                <a:lnTo>
                  <a:pt x="19168" y="58724"/>
                </a:lnTo>
                <a:lnTo>
                  <a:pt x="18393" y="57764"/>
                </a:lnTo>
                <a:lnTo>
                  <a:pt x="16523" y="56002"/>
                </a:lnTo>
                <a:lnTo>
                  <a:pt x="12936" y="53122"/>
                </a:lnTo>
                <a:lnTo>
                  <a:pt x="8889" y="49282"/>
                </a:lnTo>
                <a:lnTo>
                  <a:pt x="4835" y="45442"/>
                </a:lnTo>
                <a:close/>
                <a:moveTo>
                  <a:pt x="60778" y="57600"/>
                </a:moveTo>
                <a:lnTo>
                  <a:pt x="60003" y="57764"/>
                </a:lnTo>
                <a:lnTo>
                  <a:pt x="59375" y="58080"/>
                </a:lnTo>
                <a:lnTo>
                  <a:pt x="58286" y="59204"/>
                </a:lnTo>
                <a:lnTo>
                  <a:pt x="57198" y="60322"/>
                </a:lnTo>
                <a:lnTo>
                  <a:pt x="56102" y="61440"/>
                </a:lnTo>
                <a:lnTo>
                  <a:pt x="54860" y="62564"/>
                </a:lnTo>
                <a:lnTo>
                  <a:pt x="51895" y="65122"/>
                </a:lnTo>
                <a:lnTo>
                  <a:pt x="48782" y="67844"/>
                </a:lnTo>
                <a:lnTo>
                  <a:pt x="46598" y="69757"/>
                </a:lnTo>
                <a:lnTo>
                  <a:pt x="45349" y="70882"/>
                </a:lnTo>
                <a:lnTo>
                  <a:pt x="44107" y="72322"/>
                </a:lnTo>
                <a:lnTo>
                  <a:pt x="43012" y="73597"/>
                </a:lnTo>
                <a:lnTo>
                  <a:pt x="42237" y="75202"/>
                </a:lnTo>
                <a:lnTo>
                  <a:pt x="42077" y="75840"/>
                </a:lnTo>
                <a:lnTo>
                  <a:pt x="41923" y="76642"/>
                </a:lnTo>
                <a:lnTo>
                  <a:pt x="41923" y="77280"/>
                </a:lnTo>
                <a:lnTo>
                  <a:pt x="42077" y="77917"/>
                </a:lnTo>
                <a:lnTo>
                  <a:pt x="42390" y="78562"/>
                </a:lnTo>
                <a:lnTo>
                  <a:pt x="42704" y="78877"/>
                </a:lnTo>
                <a:lnTo>
                  <a:pt x="43326" y="79042"/>
                </a:lnTo>
                <a:lnTo>
                  <a:pt x="43793" y="79042"/>
                </a:lnTo>
                <a:lnTo>
                  <a:pt x="44414" y="78720"/>
                </a:lnTo>
                <a:lnTo>
                  <a:pt x="45042" y="78397"/>
                </a:lnTo>
                <a:lnTo>
                  <a:pt x="45817" y="77437"/>
                </a:lnTo>
                <a:lnTo>
                  <a:pt x="47533" y="75360"/>
                </a:lnTo>
                <a:lnTo>
                  <a:pt x="48936" y="73920"/>
                </a:lnTo>
                <a:lnTo>
                  <a:pt x="50338" y="72480"/>
                </a:lnTo>
                <a:lnTo>
                  <a:pt x="53297" y="69922"/>
                </a:lnTo>
                <a:lnTo>
                  <a:pt x="55949" y="67844"/>
                </a:lnTo>
                <a:lnTo>
                  <a:pt x="58754" y="65602"/>
                </a:lnTo>
                <a:lnTo>
                  <a:pt x="60156" y="64484"/>
                </a:lnTo>
                <a:lnTo>
                  <a:pt x="61245" y="63202"/>
                </a:lnTo>
                <a:lnTo>
                  <a:pt x="62180" y="61762"/>
                </a:lnTo>
                <a:lnTo>
                  <a:pt x="62962" y="60322"/>
                </a:lnTo>
                <a:lnTo>
                  <a:pt x="63115" y="59520"/>
                </a:lnTo>
                <a:lnTo>
                  <a:pt x="63115" y="58724"/>
                </a:lnTo>
                <a:lnTo>
                  <a:pt x="62648" y="58244"/>
                </a:lnTo>
                <a:lnTo>
                  <a:pt x="62180" y="57922"/>
                </a:lnTo>
                <a:lnTo>
                  <a:pt x="61405" y="57600"/>
                </a:lnTo>
                <a:close/>
                <a:moveTo>
                  <a:pt x="13097" y="87840"/>
                </a:moveTo>
                <a:lnTo>
                  <a:pt x="13872" y="88162"/>
                </a:lnTo>
                <a:lnTo>
                  <a:pt x="13872" y="88642"/>
                </a:lnTo>
                <a:lnTo>
                  <a:pt x="13872" y="89122"/>
                </a:lnTo>
                <a:lnTo>
                  <a:pt x="13564" y="89602"/>
                </a:lnTo>
                <a:lnTo>
                  <a:pt x="13250" y="89917"/>
                </a:lnTo>
                <a:lnTo>
                  <a:pt x="12469" y="90562"/>
                </a:lnTo>
                <a:lnTo>
                  <a:pt x="11694" y="91200"/>
                </a:lnTo>
                <a:lnTo>
                  <a:pt x="10599" y="91680"/>
                </a:lnTo>
                <a:lnTo>
                  <a:pt x="9356" y="92160"/>
                </a:lnTo>
                <a:lnTo>
                  <a:pt x="9356" y="92160"/>
                </a:lnTo>
                <a:lnTo>
                  <a:pt x="10291" y="90877"/>
                </a:lnTo>
                <a:lnTo>
                  <a:pt x="11226" y="89602"/>
                </a:lnTo>
                <a:lnTo>
                  <a:pt x="12001" y="88642"/>
                </a:lnTo>
                <a:lnTo>
                  <a:pt x="12629" y="87997"/>
                </a:lnTo>
                <a:lnTo>
                  <a:pt x="12783" y="87997"/>
                </a:lnTo>
                <a:lnTo>
                  <a:pt x="13097" y="87840"/>
                </a:lnTo>
                <a:close/>
                <a:moveTo>
                  <a:pt x="12783" y="84637"/>
                </a:moveTo>
                <a:lnTo>
                  <a:pt x="12162" y="84802"/>
                </a:lnTo>
                <a:lnTo>
                  <a:pt x="11694" y="84960"/>
                </a:lnTo>
                <a:lnTo>
                  <a:pt x="10599" y="85597"/>
                </a:lnTo>
                <a:lnTo>
                  <a:pt x="9824" y="86400"/>
                </a:lnTo>
                <a:lnTo>
                  <a:pt x="8889" y="87360"/>
                </a:lnTo>
                <a:lnTo>
                  <a:pt x="7954" y="88477"/>
                </a:lnTo>
                <a:lnTo>
                  <a:pt x="6391" y="90720"/>
                </a:lnTo>
                <a:lnTo>
                  <a:pt x="5924" y="91837"/>
                </a:lnTo>
                <a:lnTo>
                  <a:pt x="5302" y="92962"/>
                </a:lnTo>
                <a:lnTo>
                  <a:pt x="5149" y="93600"/>
                </a:lnTo>
                <a:lnTo>
                  <a:pt x="4989" y="94080"/>
                </a:lnTo>
                <a:lnTo>
                  <a:pt x="4989" y="94717"/>
                </a:lnTo>
                <a:lnTo>
                  <a:pt x="5302" y="95197"/>
                </a:lnTo>
                <a:lnTo>
                  <a:pt x="5616" y="95520"/>
                </a:lnTo>
                <a:lnTo>
                  <a:pt x="5924" y="95842"/>
                </a:lnTo>
                <a:lnTo>
                  <a:pt x="6705" y="95842"/>
                </a:lnTo>
                <a:lnTo>
                  <a:pt x="7172" y="95677"/>
                </a:lnTo>
                <a:lnTo>
                  <a:pt x="8108" y="95677"/>
                </a:lnTo>
                <a:lnTo>
                  <a:pt x="9043" y="95520"/>
                </a:lnTo>
                <a:lnTo>
                  <a:pt x="10131" y="95197"/>
                </a:lnTo>
                <a:lnTo>
                  <a:pt x="11066" y="94882"/>
                </a:lnTo>
                <a:lnTo>
                  <a:pt x="12936" y="93922"/>
                </a:lnTo>
                <a:lnTo>
                  <a:pt x="14339" y="92962"/>
                </a:lnTo>
                <a:lnTo>
                  <a:pt x="15120" y="92317"/>
                </a:lnTo>
                <a:lnTo>
                  <a:pt x="15902" y="91522"/>
                </a:lnTo>
                <a:lnTo>
                  <a:pt x="16369" y="90562"/>
                </a:lnTo>
                <a:lnTo>
                  <a:pt x="16837" y="89602"/>
                </a:lnTo>
                <a:lnTo>
                  <a:pt x="16990" y="88642"/>
                </a:lnTo>
                <a:lnTo>
                  <a:pt x="16990" y="88162"/>
                </a:lnTo>
                <a:lnTo>
                  <a:pt x="16837" y="87682"/>
                </a:lnTo>
                <a:lnTo>
                  <a:pt x="16677" y="87202"/>
                </a:lnTo>
                <a:lnTo>
                  <a:pt x="16369" y="86722"/>
                </a:lnTo>
                <a:lnTo>
                  <a:pt x="15902" y="86400"/>
                </a:lnTo>
                <a:lnTo>
                  <a:pt x="15274" y="86077"/>
                </a:lnTo>
                <a:lnTo>
                  <a:pt x="14653" y="85282"/>
                </a:lnTo>
                <a:lnTo>
                  <a:pt x="13872" y="84802"/>
                </a:lnTo>
                <a:lnTo>
                  <a:pt x="13250" y="84637"/>
                </a:lnTo>
                <a:close/>
                <a:moveTo>
                  <a:pt x="99428" y="3682"/>
                </a:moveTo>
                <a:lnTo>
                  <a:pt x="103009" y="4162"/>
                </a:lnTo>
                <a:lnTo>
                  <a:pt x="106595" y="4642"/>
                </a:lnTo>
                <a:lnTo>
                  <a:pt x="110181" y="5444"/>
                </a:lnTo>
                <a:lnTo>
                  <a:pt x="113762" y="6404"/>
                </a:lnTo>
                <a:lnTo>
                  <a:pt x="113140" y="6726"/>
                </a:lnTo>
                <a:lnTo>
                  <a:pt x="112673" y="7206"/>
                </a:lnTo>
                <a:lnTo>
                  <a:pt x="112052" y="7686"/>
                </a:lnTo>
                <a:lnTo>
                  <a:pt x="112052" y="7844"/>
                </a:lnTo>
                <a:lnTo>
                  <a:pt x="112205" y="8002"/>
                </a:lnTo>
                <a:lnTo>
                  <a:pt x="112519" y="8324"/>
                </a:lnTo>
                <a:lnTo>
                  <a:pt x="112827" y="8482"/>
                </a:lnTo>
                <a:lnTo>
                  <a:pt x="113608" y="8646"/>
                </a:lnTo>
                <a:lnTo>
                  <a:pt x="114389" y="8482"/>
                </a:lnTo>
                <a:lnTo>
                  <a:pt x="114857" y="8482"/>
                </a:lnTo>
                <a:lnTo>
                  <a:pt x="115164" y="8166"/>
                </a:lnTo>
                <a:lnTo>
                  <a:pt x="115324" y="8962"/>
                </a:lnTo>
                <a:lnTo>
                  <a:pt x="115478" y="9606"/>
                </a:lnTo>
                <a:lnTo>
                  <a:pt x="114697" y="9764"/>
                </a:lnTo>
                <a:lnTo>
                  <a:pt x="114075" y="10086"/>
                </a:lnTo>
                <a:lnTo>
                  <a:pt x="113454" y="10402"/>
                </a:lnTo>
                <a:lnTo>
                  <a:pt x="112827" y="10882"/>
                </a:lnTo>
                <a:lnTo>
                  <a:pt x="112673" y="11046"/>
                </a:lnTo>
                <a:lnTo>
                  <a:pt x="112673" y="11526"/>
                </a:lnTo>
                <a:lnTo>
                  <a:pt x="112827" y="11842"/>
                </a:lnTo>
                <a:lnTo>
                  <a:pt x="113294" y="12006"/>
                </a:lnTo>
                <a:lnTo>
                  <a:pt x="113608" y="12164"/>
                </a:lnTo>
                <a:lnTo>
                  <a:pt x="114075" y="12322"/>
                </a:lnTo>
                <a:lnTo>
                  <a:pt x="115010" y="12164"/>
                </a:lnTo>
                <a:lnTo>
                  <a:pt x="115792" y="11842"/>
                </a:lnTo>
                <a:lnTo>
                  <a:pt x="115945" y="13124"/>
                </a:lnTo>
                <a:lnTo>
                  <a:pt x="114697" y="13604"/>
                </a:lnTo>
                <a:lnTo>
                  <a:pt x="113922" y="13926"/>
                </a:lnTo>
                <a:lnTo>
                  <a:pt x="113294" y="14564"/>
                </a:lnTo>
                <a:lnTo>
                  <a:pt x="112987" y="14886"/>
                </a:lnTo>
                <a:lnTo>
                  <a:pt x="112987" y="15524"/>
                </a:lnTo>
                <a:lnTo>
                  <a:pt x="113140" y="15846"/>
                </a:lnTo>
                <a:lnTo>
                  <a:pt x="113608" y="16162"/>
                </a:lnTo>
                <a:lnTo>
                  <a:pt x="114229" y="16326"/>
                </a:lnTo>
                <a:lnTo>
                  <a:pt x="114857" y="16162"/>
                </a:lnTo>
                <a:lnTo>
                  <a:pt x="116099" y="15846"/>
                </a:lnTo>
                <a:lnTo>
                  <a:pt x="116259" y="16642"/>
                </a:lnTo>
                <a:lnTo>
                  <a:pt x="115324" y="16800"/>
                </a:lnTo>
                <a:lnTo>
                  <a:pt x="114229" y="17122"/>
                </a:lnTo>
                <a:lnTo>
                  <a:pt x="113762" y="17444"/>
                </a:lnTo>
                <a:lnTo>
                  <a:pt x="113454" y="17924"/>
                </a:lnTo>
                <a:lnTo>
                  <a:pt x="113294" y="18562"/>
                </a:lnTo>
                <a:lnTo>
                  <a:pt x="113294" y="19042"/>
                </a:lnTo>
                <a:lnTo>
                  <a:pt x="113608" y="19364"/>
                </a:lnTo>
                <a:lnTo>
                  <a:pt x="114075" y="19680"/>
                </a:lnTo>
                <a:lnTo>
                  <a:pt x="116259" y="19680"/>
                </a:lnTo>
                <a:lnTo>
                  <a:pt x="116413" y="19522"/>
                </a:lnTo>
                <a:lnTo>
                  <a:pt x="116413" y="21442"/>
                </a:lnTo>
                <a:lnTo>
                  <a:pt x="113608" y="22244"/>
                </a:lnTo>
                <a:lnTo>
                  <a:pt x="113294" y="22402"/>
                </a:lnTo>
                <a:lnTo>
                  <a:pt x="113140" y="22560"/>
                </a:lnTo>
                <a:lnTo>
                  <a:pt x="112827" y="23204"/>
                </a:lnTo>
                <a:lnTo>
                  <a:pt x="112827" y="23520"/>
                </a:lnTo>
                <a:lnTo>
                  <a:pt x="112987" y="23842"/>
                </a:lnTo>
                <a:lnTo>
                  <a:pt x="113140" y="24000"/>
                </a:lnTo>
                <a:lnTo>
                  <a:pt x="113454" y="24322"/>
                </a:lnTo>
                <a:lnTo>
                  <a:pt x="114075" y="24480"/>
                </a:lnTo>
                <a:lnTo>
                  <a:pt x="114857" y="24480"/>
                </a:lnTo>
                <a:lnTo>
                  <a:pt x="116259" y="24322"/>
                </a:lnTo>
                <a:lnTo>
                  <a:pt x="116259" y="24322"/>
                </a:lnTo>
                <a:lnTo>
                  <a:pt x="115945" y="27524"/>
                </a:lnTo>
                <a:lnTo>
                  <a:pt x="114857" y="26880"/>
                </a:lnTo>
                <a:lnTo>
                  <a:pt x="113608" y="26564"/>
                </a:lnTo>
                <a:lnTo>
                  <a:pt x="112987" y="26400"/>
                </a:lnTo>
                <a:lnTo>
                  <a:pt x="112519" y="26564"/>
                </a:lnTo>
                <a:lnTo>
                  <a:pt x="111891" y="26722"/>
                </a:lnTo>
                <a:lnTo>
                  <a:pt x="111584" y="27202"/>
                </a:lnTo>
                <a:lnTo>
                  <a:pt x="111584" y="27524"/>
                </a:lnTo>
                <a:lnTo>
                  <a:pt x="112052" y="28162"/>
                </a:lnTo>
                <a:lnTo>
                  <a:pt x="112827" y="28484"/>
                </a:lnTo>
                <a:lnTo>
                  <a:pt x="114075" y="29122"/>
                </a:lnTo>
                <a:lnTo>
                  <a:pt x="115164" y="29760"/>
                </a:lnTo>
                <a:lnTo>
                  <a:pt x="115632" y="29924"/>
                </a:lnTo>
                <a:lnTo>
                  <a:pt x="115010" y="32482"/>
                </a:lnTo>
                <a:lnTo>
                  <a:pt x="113294" y="31844"/>
                </a:lnTo>
                <a:lnTo>
                  <a:pt x="111891" y="31042"/>
                </a:lnTo>
                <a:lnTo>
                  <a:pt x="110335" y="30562"/>
                </a:lnTo>
                <a:lnTo>
                  <a:pt x="109868" y="30562"/>
                </a:lnTo>
                <a:lnTo>
                  <a:pt x="109868" y="30720"/>
                </a:lnTo>
                <a:lnTo>
                  <a:pt x="109868" y="31042"/>
                </a:lnTo>
                <a:lnTo>
                  <a:pt x="110181" y="31680"/>
                </a:lnTo>
                <a:lnTo>
                  <a:pt x="110489" y="32160"/>
                </a:lnTo>
                <a:lnTo>
                  <a:pt x="111117" y="32804"/>
                </a:lnTo>
                <a:lnTo>
                  <a:pt x="111584" y="33284"/>
                </a:lnTo>
                <a:lnTo>
                  <a:pt x="112987" y="34080"/>
                </a:lnTo>
                <a:lnTo>
                  <a:pt x="114389" y="34560"/>
                </a:lnTo>
                <a:lnTo>
                  <a:pt x="113608" y="36960"/>
                </a:lnTo>
                <a:lnTo>
                  <a:pt x="112827" y="39044"/>
                </a:lnTo>
                <a:lnTo>
                  <a:pt x="112519" y="38722"/>
                </a:lnTo>
                <a:lnTo>
                  <a:pt x="112205" y="38400"/>
                </a:lnTo>
                <a:lnTo>
                  <a:pt x="111424" y="37762"/>
                </a:lnTo>
                <a:lnTo>
                  <a:pt x="110803" y="37282"/>
                </a:lnTo>
                <a:lnTo>
                  <a:pt x="110021" y="36802"/>
                </a:lnTo>
                <a:lnTo>
                  <a:pt x="109400" y="36644"/>
                </a:lnTo>
                <a:lnTo>
                  <a:pt x="108779" y="36480"/>
                </a:lnTo>
                <a:lnTo>
                  <a:pt x="108151" y="36480"/>
                </a:lnTo>
                <a:lnTo>
                  <a:pt x="107376" y="36802"/>
                </a:lnTo>
                <a:lnTo>
                  <a:pt x="107216" y="36960"/>
                </a:lnTo>
                <a:lnTo>
                  <a:pt x="107216" y="37282"/>
                </a:lnTo>
                <a:lnTo>
                  <a:pt x="107216" y="37604"/>
                </a:lnTo>
                <a:lnTo>
                  <a:pt x="107376" y="37762"/>
                </a:lnTo>
                <a:lnTo>
                  <a:pt x="107998" y="38400"/>
                </a:lnTo>
                <a:lnTo>
                  <a:pt x="108465" y="38880"/>
                </a:lnTo>
                <a:lnTo>
                  <a:pt x="108933" y="39202"/>
                </a:lnTo>
                <a:lnTo>
                  <a:pt x="110335" y="40320"/>
                </a:lnTo>
                <a:lnTo>
                  <a:pt x="110956" y="40642"/>
                </a:lnTo>
                <a:lnTo>
                  <a:pt x="111738" y="40800"/>
                </a:lnTo>
                <a:lnTo>
                  <a:pt x="112052" y="40800"/>
                </a:lnTo>
                <a:lnTo>
                  <a:pt x="110956" y="42562"/>
                </a:lnTo>
                <a:lnTo>
                  <a:pt x="110181" y="42562"/>
                </a:lnTo>
                <a:lnTo>
                  <a:pt x="109554" y="42404"/>
                </a:lnTo>
                <a:lnTo>
                  <a:pt x="108933" y="42082"/>
                </a:lnTo>
                <a:lnTo>
                  <a:pt x="108465" y="41760"/>
                </a:lnTo>
                <a:lnTo>
                  <a:pt x="107684" y="40964"/>
                </a:lnTo>
                <a:lnTo>
                  <a:pt x="106749" y="40162"/>
                </a:lnTo>
                <a:lnTo>
                  <a:pt x="105814" y="39682"/>
                </a:lnTo>
                <a:lnTo>
                  <a:pt x="105346" y="39524"/>
                </a:lnTo>
                <a:lnTo>
                  <a:pt x="104725" y="39524"/>
                </a:lnTo>
                <a:lnTo>
                  <a:pt x="104257" y="39682"/>
                </a:lnTo>
                <a:lnTo>
                  <a:pt x="103636" y="40004"/>
                </a:lnTo>
                <a:lnTo>
                  <a:pt x="103322" y="40320"/>
                </a:lnTo>
                <a:lnTo>
                  <a:pt x="103322" y="40642"/>
                </a:lnTo>
                <a:lnTo>
                  <a:pt x="103636" y="40964"/>
                </a:lnTo>
                <a:lnTo>
                  <a:pt x="103944" y="41122"/>
                </a:lnTo>
                <a:lnTo>
                  <a:pt x="104411" y="41122"/>
                </a:lnTo>
                <a:lnTo>
                  <a:pt x="105039" y="41444"/>
                </a:lnTo>
                <a:lnTo>
                  <a:pt x="105974" y="42240"/>
                </a:lnTo>
                <a:lnTo>
                  <a:pt x="106909" y="43200"/>
                </a:lnTo>
                <a:lnTo>
                  <a:pt x="107684" y="44002"/>
                </a:lnTo>
                <a:lnTo>
                  <a:pt x="108465" y="44640"/>
                </a:lnTo>
                <a:lnTo>
                  <a:pt x="109400" y="44962"/>
                </a:lnTo>
                <a:lnTo>
                  <a:pt x="106749" y="48164"/>
                </a:lnTo>
                <a:lnTo>
                  <a:pt x="103476" y="46724"/>
                </a:lnTo>
                <a:lnTo>
                  <a:pt x="102541" y="46244"/>
                </a:lnTo>
                <a:lnTo>
                  <a:pt x="101606" y="46080"/>
                </a:lnTo>
                <a:lnTo>
                  <a:pt x="100831" y="46080"/>
                </a:lnTo>
                <a:lnTo>
                  <a:pt x="99896" y="46402"/>
                </a:lnTo>
                <a:lnTo>
                  <a:pt x="99736" y="46560"/>
                </a:lnTo>
                <a:lnTo>
                  <a:pt x="99582" y="46724"/>
                </a:lnTo>
                <a:lnTo>
                  <a:pt x="99582" y="47040"/>
                </a:lnTo>
                <a:lnTo>
                  <a:pt x="99736" y="47204"/>
                </a:lnTo>
                <a:lnTo>
                  <a:pt x="100203" y="47842"/>
                </a:lnTo>
                <a:lnTo>
                  <a:pt x="100831" y="48322"/>
                </a:lnTo>
                <a:lnTo>
                  <a:pt x="102387" y="49282"/>
                </a:lnTo>
                <a:lnTo>
                  <a:pt x="104571" y="50400"/>
                </a:lnTo>
                <a:lnTo>
                  <a:pt x="102701" y="52320"/>
                </a:lnTo>
                <a:lnTo>
                  <a:pt x="101766" y="52004"/>
                </a:lnTo>
                <a:lnTo>
                  <a:pt x="100831" y="51840"/>
                </a:lnTo>
                <a:lnTo>
                  <a:pt x="99896" y="51682"/>
                </a:lnTo>
                <a:lnTo>
                  <a:pt x="98961" y="51524"/>
                </a:lnTo>
                <a:lnTo>
                  <a:pt x="97091" y="50564"/>
                </a:lnTo>
                <a:lnTo>
                  <a:pt x="96156" y="50242"/>
                </a:lnTo>
                <a:lnTo>
                  <a:pt x="95221" y="49920"/>
                </a:lnTo>
                <a:lnTo>
                  <a:pt x="94907" y="50084"/>
                </a:lnTo>
                <a:lnTo>
                  <a:pt x="94593" y="50400"/>
                </a:lnTo>
                <a:lnTo>
                  <a:pt x="94593" y="50722"/>
                </a:lnTo>
                <a:lnTo>
                  <a:pt x="94593" y="51044"/>
                </a:lnTo>
                <a:lnTo>
                  <a:pt x="95061" y="51682"/>
                </a:lnTo>
                <a:lnTo>
                  <a:pt x="95528" y="52320"/>
                </a:lnTo>
                <a:lnTo>
                  <a:pt x="96931" y="53444"/>
                </a:lnTo>
                <a:lnTo>
                  <a:pt x="98801" y="54240"/>
                </a:lnTo>
                <a:lnTo>
                  <a:pt x="99582" y="54562"/>
                </a:lnTo>
                <a:lnTo>
                  <a:pt x="100517" y="54720"/>
                </a:lnTo>
                <a:lnTo>
                  <a:pt x="98647" y="56804"/>
                </a:lnTo>
                <a:lnTo>
                  <a:pt x="97245" y="56482"/>
                </a:lnTo>
                <a:lnTo>
                  <a:pt x="95842" y="56160"/>
                </a:lnTo>
                <a:lnTo>
                  <a:pt x="94593" y="55680"/>
                </a:lnTo>
                <a:lnTo>
                  <a:pt x="93351" y="54884"/>
                </a:lnTo>
                <a:lnTo>
                  <a:pt x="93191" y="54720"/>
                </a:lnTo>
                <a:lnTo>
                  <a:pt x="92883" y="54720"/>
                </a:lnTo>
                <a:lnTo>
                  <a:pt x="92569" y="55042"/>
                </a:lnTo>
                <a:lnTo>
                  <a:pt x="92416" y="55364"/>
                </a:lnTo>
                <a:lnTo>
                  <a:pt x="92416" y="55844"/>
                </a:lnTo>
                <a:lnTo>
                  <a:pt x="92723" y="56482"/>
                </a:lnTo>
                <a:lnTo>
                  <a:pt x="93191" y="57120"/>
                </a:lnTo>
                <a:lnTo>
                  <a:pt x="94286" y="57922"/>
                </a:lnTo>
                <a:lnTo>
                  <a:pt x="95374" y="58560"/>
                </a:lnTo>
                <a:lnTo>
                  <a:pt x="96777" y="59040"/>
                </a:lnTo>
                <a:lnTo>
                  <a:pt x="95061" y="60960"/>
                </a:lnTo>
                <a:lnTo>
                  <a:pt x="94753" y="60802"/>
                </a:lnTo>
                <a:lnTo>
                  <a:pt x="92883" y="60164"/>
                </a:lnTo>
                <a:lnTo>
                  <a:pt x="91013" y="59520"/>
                </a:lnTo>
                <a:lnTo>
                  <a:pt x="89143" y="58882"/>
                </a:lnTo>
                <a:lnTo>
                  <a:pt x="87273" y="58244"/>
                </a:lnTo>
                <a:lnTo>
                  <a:pt x="86959" y="58244"/>
                </a:lnTo>
                <a:lnTo>
                  <a:pt x="86805" y="58402"/>
                </a:lnTo>
                <a:lnTo>
                  <a:pt x="86645" y="58724"/>
                </a:lnTo>
                <a:lnTo>
                  <a:pt x="86805" y="58882"/>
                </a:lnTo>
                <a:lnTo>
                  <a:pt x="87273" y="59684"/>
                </a:lnTo>
                <a:lnTo>
                  <a:pt x="88048" y="60480"/>
                </a:lnTo>
                <a:lnTo>
                  <a:pt x="88675" y="61124"/>
                </a:lnTo>
                <a:lnTo>
                  <a:pt x="89610" y="61604"/>
                </a:lnTo>
                <a:lnTo>
                  <a:pt x="91481" y="62564"/>
                </a:lnTo>
                <a:lnTo>
                  <a:pt x="93351" y="63202"/>
                </a:lnTo>
                <a:lnTo>
                  <a:pt x="91013" y="65760"/>
                </a:lnTo>
                <a:lnTo>
                  <a:pt x="90853" y="65444"/>
                </a:lnTo>
                <a:lnTo>
                  <a:pt x="90385" y="65122"/>
                </a:lnTo>
                <a:lnTo>
                  <a:pt x="88675" y="63840"/>
                </a:lnTo>
                <a:lnTo>
                  <a:pt x="86645" y="62880"/>
                </a:lnTo>
                <a:lnTo>
                  <a:pt x="85556" y="62400"/>
                </a:lnTo>
                <a:lnTo>
                  <a:pt x="84621" y="62084"/>
                </a:lnTo>
                <a:lnTo>
                  <a:pt x="83533" y="61762"/>
                </a:lnTo>
                <a:lnTo>
                  <a:pt x="82130" y="61762"/>
                </a:lnTo>
                <a:lnTo>
                  <a:pt x="81970" y="62084"/>
                </a:lnTo>
                <a:lnTo>
                  <a:pt x="81970" y="62400"/>
                </a:lnTo>
                <a:lnTo>
                  <a:pt x="82130" y="62564"/>
                </a:lnTo>
                <a:lnTo>
                  <a:pt x="83686" y="64004"/>
                </a:lnTo>
                <a:lnTo>
                  <a:pt x="85403" y="65122"/>
                </a:lnTo>
                <a:lnTo>
                  <a:pt x="87273" y="66240"/>
                </a:lnTo>
                <a:lnTo>
                  <a:pt x="89143" y="67200"/>
                </a:lnTo>
                <a:lnTo>
                  <a:pt x="89450" y="67364"/>
                </a:lnTo>
                <a:lnTo>
                  <a:pt x="88983" y="67844"/>
                </a:lnTo>
                <a:lnTo>
                  <a:pt x="88048" y="68804"/>
                </a:lnTo>
                <a:lnTo>
                  <a:pt x="87740" y="68324"/>
                </a:lnTo>
                <a:lnTo>
                  <a:pt x="87273" y="67844"/>
                </a:lnTo>
                <a:lnTo>
                  <a:pt x="86178" y="67200"/>
                </a:lnTo>
                <a:lnTo>
                  <a:pt x="83840" y="66240"/>
                </a:lnTo>
                <a:lnTo>
                  <a:pt x="82598" y="65924"/>
                </a:lnTo>
                <a:lnTo>
                  <a:pt x="81349" y="65444"/>
                </a:lnTo>
                <a:lnTo>
                  <a:pt x="80100" y="65280"/>
                </a:lnTo>
                <a:lnTo>
                  <a:pt x="78697" y="65122"/>
                </a:lnTo>
                <a:lnTo>
                  <a:pt x="78390" y="65122"/>
                </a:lnTo>
                <a:lnTo>
                  <a:pt x="78230" y="65280"/>
                </a:lnTo>
                <a:lnTo>
                  <a:pt x="78076" y="65602"/>
                </a:lnTo>
                <a:lnTo>
                  <a:pt x="78230" y="66082"/>
                </a:lnTo>
                <a:lnTo>
                  <a:pt x="78544" y="66404"/>
                </a:lnTo>
                <a:lnTo>
                  <a:pt x="79792" y="67042"/>
                </a:lnTo>
                <a:lnTo>
                  <a:pt x="80881" y="67680"/>
                </a:lnTo>
                <a:lnTo>
                  <a:pt x="83219" y="69120"/>
                </a:lnTo>
                <a:lnTo>
                  <a:pt x="84775" y="69922"/>
                </a:lnTo>
                <a:lnTo>
                  <a:pt x="85556" y="70237"/>
                </a:lnTo>
                <a:lnTo>
                  <a:pt x="86491" y="70402"/>
                </a:lnTo>
                <a:lnTo>
                  <a:pt x="82751" y="74242"/>
                </a:lnTo>
                <a:lnTo>
                  <a:pt x="81970" y="73597"/>
                </a:lnTo>
                <a:lnTo>
                  <a:pt x="81035" y="72960"/>
                </a:lnTo>
                <a:lnTo>
                  <a:pt x="79632" y="72157"/>
                </a:lnTo>
                <a:lnTo>
                  <a:pt x="78390" y="71197"/>
                </a:lnTo>
                <a:lnTo>
                  <a:pt x="76987" y="70237"/>
                </a:lnTo>
                <a:lnTo>
                  <a:pt x="75585" y="69600"/>
                </a:lnTo>
                <a:lnTo>
                  <a:pt x="74803" y="69284"/>
                </a:lnTo>
                <a:lnTo>
                  <a:pt x="73868" y="69284"/>
                </a:lnTo>
                <a:lnTo>
                  <a:pt x="73715" y="69442"/>
                </a:lnTo>
                <a:lnTo>
                  <a:pt x="73715" y="69600"/>
                </a:lnTo>
                <a:lnTo>
                  <a:pt x="73868" y="69757"/>
                </a:lnTo>
                <a:lnTo>
                  <a:pt x="74957" y="71040"/>
                </a:lnTo>
                <a:lnTo>
                  <a:pt x="76827" y="72802"/>
                </a:lnTo>
                <a:lnTo>
                  <a:pt x="79011" y="74722"/>
                </a:lnTo>
                <a:lnTo>
                  <a:pt x="80100" y="75360"/>
                </a:lnTo>
                <a:lnTo>
                  <a:pt x="81195" y="75840"/>
                </a:lnTo>
                <a:lnTo>
                  <a:pt x="79011" y="78082"/>
                </a:lnTo>
                <a:lnTo>
                  <a:pt x="78230" y="77760"/>
                </a:lnTo>
                <a:lnTo>
                  <a:pt x="77455" y="77437"/>
                </a:lnTo>
                <a:lnTo>
                  <a:pt x="76206" y="76800"/>
                </a:lnTo>
                <a:lnTo>
                  <a:pt x="73715" y="75202"/>
                </a:lnTo>
                <a:lnTo>
                  <a:pt x="72312" y="74557"/>
                </a:lnTo>
                <a:lnTo>
                  <a:pt x="71684" y="74400"/>
                </a:lnTo>
                <a:lnTo>
                  <a:pt x="70909" y="74242"/>
                </a:lnTo>
                <a:lnTo>
                  <a:pt x="70442" y="74400"/>
                </a:lnTo>
                <a:lnTo>
                  <a:pt x="70282" y="74722"/>
                </a:lnTo>
                <a:lnTo>
                  <a:pt x="70128" y="75202"/>
                </a:lnTo>
                <a:lnTo>
                  <a:pt x="70442" y="75517"/>
                </a:lnTo>
                <a:lnTo>
                  <a:pt x="72152" y="76957"/>
                </a:lnTo>
                <a:lnTo>
                  <a:pt x="74022" y="78397"/>
                </a:lnTo>
                <a:lnTo>
                  <a:pt x="75425" y="79357"/>
                </a:lnTo>
                <a:lnTo>
                  <a:pt x="77141" y="80160"/>
                </a:lnTo>
                <a:lnTo>
                  <a:pt x="75271" y="82080"/>
                </a:lnTo>
                <a:lnTo>
                  <a:pt x="73554" y="80640"/>
                </a:lnTo>
                <a:lnTo>
                  <a:pt x="71845" y="79200"/>
                </a:lnTo>
                <a:lnTo>
                  <a:pt x="70749" y="78240"/>
                </a:lnTo>
                <a:lnTo>
                  <a:pt x="69661" y="77437"/>
                </a:lnTo>
                <a:lnTo>
                  <a:pt x="68412" y="76800"/>
                </a:lnTo>
                <a:lnTo>
                  <a:pt x="67169" y="76477"/>
                </a:lnTo>
                <a:lnTo>
                  <a:pt x="66855" y="76642"/>
                </a:lnTo>
                <a:lnTo>
                  <a:pt x="66855" y="76800"/>
                </a:lnTo>
                <a:lnTo>
                  <a:pt x="66702" y="76957"/>
                </a:lnTo>
                <a:lnTo>
                  <a:pt x="66855" y="77280"/>
                </a:lnTo>
                <a:lnTo>
                  <a:pt x="70909" y="81600"/>
                </a:lnTo>
                <a:lnTo>
                  <a:pt x="71998" y="82882"/>
                </a:lnTo>
                <a:lnTo>
                  <a:pt x="73401" y="84000"/>
                </a:lnTo>
                <a:lnTo>
                  <a:pt x="72466" y="85117"/>
                </a:lnTo>
                <a:lnTo>
                  <a:pt x="71684" y="84480"/>
                </a:lnTo>
                <a:lnTo>
                  <a:pt x="70749" y="84000"/>
                </a:lnTo>
                <a:lnTo>
                  <a:pt x="69039" y="83040"/>
                </a:lnTo>
                <a:lnTo>
                  <a:pt x="66388" y="81277"/>
                </a:lnTo>
                <a:lnTo>
                  <a:pt x="65145" y="80317"/>
                </a:lnTo>
                <a:lnTo>
                  <a:pt x="63897" y="79357"/>
                </a:lnTo>
                <a:lnTo>
                  <a:pt x="63743" y="79200"/>
                </a:lnTo>
                <a:lnTo>
                  <a:pt x="63583" y="79357"/>
                </a:lnTo>
                <a:lnTo>
                  <a:pt x="63429" y="79522"/>
                </a:lnTo>
                <a:lnTo>
                  <a:pt x="63583" y="79680"/>
                </a:lnTo>
                <a:lnTo>
                  <a:pt x="65453" y="82402"/>
                </a:lnTo>
                <a:lnTo>
                  <a:pt x="66548" y="83520"/>
                </a:lnTo>
                <a:lnTo>
                  <a:pt x="67791" y="84802"/>
                </a:lnTo>
                <a:lnTo>
                  <a:pt x="69193" y="85920"/>
                </a:lnTo>
                <a:lnTo>
                  <a:pt x="69974" y="86400"/>
                </a:lnTo>
                <a:lnTo>
                  <a:pt x="70749" y="86880"/>
                </a:lnTo>
                <a:lnTo>
                  <a:pt x="69039" y="88477"/>
                </a:lnTo>
                <a:lnTo>
                  <a:pt x="66855" y="86880"/>
                </a:lnTo>
                <a:lnTo>
                  <a:pt x="64678" y="85282"/>
                </a:lnTo>
                <a:lnTo>
                  <a:pt x="63583" y="84637"/>
                </a:lnTo>
                <a:lnTo>
                  <a:pt x="62340" y="84157"/>
                </a:lnTo>
                <a:lnTo>
                  <a:pt x="61245" y="83677"/>
                </a:lnTo>
                <a:lnTo>
                  <a:pt x="60003" y="83677"/>
                </a:lnTo>
                <a:lnTo>
                  <a:pt x="59689" y="83842"/>
                </a:lnTo>
                <a:lnTo>
                  <a:pt x="59689" y="84000"/>
                </a:lnTo>
                <a:lnTo>
                  <a:pt x="59689" y="84157"/>
                </a:lnTo>
                <a:lnTo>
                  <a:pt x="60470" y="84960"/>
                </a:lnTo>
                <a:lnTo>
                  <a:pt x="61405" y="85762"/>
                </a:lnTo>
                <a:lnTo>
                  <a:pt x="63115" y="87202"/>
                </a:lnTo>
                <a:lnTo>
                  <a:pt x="67016" y="90562"/>
                </a:lnTo>
                <a:lnTo>
                  <a:pt x="65920" y="91680"/>
                </a:lnTo>
                <a:lnTo>
                  <a:pt x="64832" y="90877"/>
                </a:lnTo>
                <a:lnTo>
                  <a:pt x="63743" y="90240"/>
                </a:lnTo>
                <a:lnTo>
                  <a:pt x="61559" y="89122"/>
                </a:lnTo>
                <a:lnTo>
                  <a:pt x="60156" y="88162"/>
                </a:lnTo>
                <a:lnTo>
                  <a:pt x="59068" y="87037"/>
                </a:lnTo>
                <a:lnTo>
                  <a:pt x="57972" y="85920"/>
                </a:lnTo>
                <a:lnTo>
                  <a:pt x="57037" y="84480"/>
                </a:lnTo>
                <a:lnTo>
                  <a:pt x="56570" y="84157"/>
                </a:lnTo>
                <a:lnTo>
                  <a:pt x="56102" y="84157"/>
                </a:lnTo>
                <a:lnTo>
                  <a:pt x="55795" y="84322"/>
                </a:lnTo>
                <a:lnTo>
                  <a:pt x="55481" y="84802"/>
                </a:lnTo>
                <a:lnTo>
                  <a:pt x="55327" y="85597"/>
                </a:lnTo>
                <a:lnTo>
                  <a:pt x="55481" y="86557"/>
                </a:lnTo>
                <a:lnTo>
                  <a:pt x="55635" y="87360"/>
                </a:lnTo>
                <a:lnTo>
                  <a:pt x="56102" y="88162"/>
                </a:lnTo>
                <a:lnTo>
                  <a:pt x="56570" y="88957"/>
                </a:lnTo>
                <a:lnTo>
                  <a:pt x="57198" y="89602"/>
                </a:lnTo>
                <a:lnTo>
                  <a:pt x="58440" y="90877"/>
                </a:lnTo>
                <a:lnTo>
                  <a:pt x="60778" y="92640"/>
                </a:lnTo>
                <a:lnTo>
                  <a:pt x="62027" y="93442"/>
                </a:lnTo>
                <a:lnTo>
                  <a:pt x="63429" y="94080"/>
                </a:lnTo>
                <a:lnTo>
                  <a:pt x="61873" y="95520"/>
                </a:lnTo>
                <a:lnTo>
                  <a:pt x="60003" y="94560"/>
                </a:lnTo>
                <a:lnTo>
                  <a:pt x="57972" y="93600"/>
                </a:lnTo>
                <a:lnTo>
                  <a:pt x="56102" y="92640"/>
                </a:lnTo>
                <a:lnTo>
                  <a:pt x="55167" y="92002"/>
                </a:lnTo>
                <a:lnTo>
                  <a:pt x="54232" y="91522"/>
                </a:lnTo>
                <a:lnTo>
                  <a:pt x="54079" y="91357"/>
                </a:lnTo>
                <a:lnTo>
                  <a:pt x="53925" y="91357"/>
                </a:lnTo>
                <a:lnTo>
                  <a:pt x="53765" y="91522"/>
                </a:lnTo>
                <a:lnTo>
                  <a:pt x="53765" y="91837"/>
                </a:lnTo>
                <a:lnTo>
                  <a:pt x="54232" y="92962"/>
                </a:lnTo>
                <a:lnTo>
                  <a:pt x="54860" y="94080"/>
                </a:lnTo>
                <a:lnTo>
                  <a:pt x="55635" y="94882"/>
                </a:lnTo>
                <a:lnTo>
                  <a:pt x="56570" y="95677"/>
                </a:lnTo>
                <a:lnTo>
                  <a:pt x="59535" y="97762"/>
                </a:lnTo>
                <a:lnTo>
                  <a:pt x="57665" y="99682"/>
                </a:lnTo>
                <a:lnTo>
                  <a:pt x="55167" y="97117"/>
                </a:lnTo>
                <a:lnTo>
                  <a:pt x="52522" y="94717"/>
                </a:lnTo>
                <a:lnTo>
                  <a:pt x="47380" y="90082"/>
                </a:lnTo>
                <a:lnTo>
                  <a:pt x="44728" y="87840"/>
                </a:lnTo>
                <a:lnTo>
                  <a:pt x="42237" y="85440"/>
                </a:lnTo>
                <a:lnTo>
                  <a:pt x="39739" y="82882"/>
                </a:lnTo>
                <a:lnTo>
                  <a:pt x="37401" y="80317"/>
                </a:lnTo>
                <a:lnTo>
                  <a:pt x="35224" y="77437"/>
                </a:lnTo>
                <a:lnTo>
                  <a:pt x="32886" y="74400"/>
                </a:lnTo>
                <a:lnTo>
                  <a:pt x="30702" y="71677"/>
                </a:lnTo>
                <a:lnTo>
                  <a:pt x="29454" y="70237"/>
                </a:lnTo>
                <a:lnTo>
                  <a:pt x="28211" y="68962"/>
                </a:lnTo>
                <a:lnTo>
                  <a:pt x="26495" y="67522"/>
                </a:lnTo>
                <a:lnTo>
                  <a:pt x="24625" y="66240"/>
                </a:lnTo>
                <a:lnTo>
                  <a:pt x="22754" y="64800"/>
                </a:lnTo>
                <a:lnTo>
                  <a:pt x="21038" y="63524"/>
                </a:lnTo>
                <a:lnTo>
                  <a:pt x="20884" y="63044"/>
                </a:lnTo>
                <a:lnTo>
                  <a:pt x="23068" y="61124"/>
                </a:lnTo>
                <a:lnTo>
                  <a:pt x="25406" y="59204"/>
                </a:lnTo>
                <a:lnTo>
                  <a:pt x="27744" y="57284"/>
                </a:lnTo>
                <a:lnTo>
                  <a:pt x="29921" y="55364"/>
                </a:lnTo>
                <a:lnTo>
                  <a:pt x="36159" y="49440"/>
                </a:lnTo>
                <a:lnTo>
                  <a:pt x="42237" y="43364"/>
                </a:lnTo>
                <a:lnTo>
                  <a:pt x="44728" y="40800"/>
                </a:lnTo>
                <a:lnTo>
                  <a:pt x="47066" y="38084"/>
                </a:lnTo>
                <a:lnTo>
                  <a:pt x="51587" y="32482"/>
                </a:lnTo>
                <a:lnTo>
                  <a:pt x="56102" y="26880"/>
                </a:lnTo>
                <a:lnTo>
                  <a:pt x="60624" y="21284"/>
                </a:lnTo>
                <a:lnTo>
                  <a:pt x="63115" y="18404"/>
                </a:lnTo>
                <a:lnTo>
                  <a:pt x="65767" y="15846"/>
                </a:lnTo>
                <a:lnTo>
                  <a:pt x="68572" y="13446"/>
                </a:lnTo>
                <a:lnTo>
                  <a:pt x="71531" y="11204"/>
                </a:lnTo>
                <a:lnTo>
                  <a:pt x="74490" y="9284"/>
                </a:lnTo>
                <a:lnTo>
                  <a:pt x="77762" y="7522"/>
                </a:lnTo>
                <a:lnTo>
                  <a:pt x="81195" y="6246"/>
                </a:lnTo>
                <a:lnTo>
                  <a:pt x="84775" y="5122"/>
                </a:lnTo>
                <a:lnTo>
                  <a:pt x="88362" y="4326"/>
                </a:lnTo>
                <a:lnTo>
                  <a:pt x="92102" y="3846"/>
                </a:lnTo>
                <a:lnTo>
                  <a:pt x="95688" y="3682"/>
                </a:lnTo>
                <a:close/>
                <a:moveTo>
                  <a:pt x="75425" y="87037"/>
                </a:moveTo>
                <a:lnTo>
                  <a:pt x="75425" y="89437"/>
                </a:lnTo>
                <a:lnTo>
                  <a:pt x="75271" y="91837"/>
                </a:lnTo>
                <a:lnTo>
                  <a:pt x="74957" y="96960"/>
                </a:lnTo>
                <a:lnTo>
                  <a:pt x="74803" y="102240"/>
                </a:lnTo>
                <a:lnTo>
                  <a:pt x="74650" y="107362"/>
                </a:lnTo>
                <a:lnTo>
                  <a:pt x="73554" y="105757"/>
                </a:lnTo>
                <a:lnTo>
                  <a:pt x="72312" y="104317"/>
                </a:lnTo>
                <a:lnTo>
                  <a:pt x="69661" y="101437"/>
                </a:lnTo>
                <a:lnTo>
                  <a:pt x="68879" y="100320"/>
                </a:lnTo>
                <a:lnTo>
                  <a:pt x="67951" y="99037"/>
                </a:lnTo>
                <a:lnTo>
                  <a:pt x="67016" y="97762"/>
                </a:lnTo>
                <a:lnTo>
                  <a:pt x="66388" y="97117"/>
                </a:lnTo>
                <a:lnTo>
                  <a:pt x="65920" y="96802"/>
                </a:lnTo>
                <a:lnTo>
                  <a:pt x="68726" y="93922"/>
                </a:lnTo>
                <a:lnTo>
                  <a:pt x="72152" y="90562"/>
                </a:lnTo>
                <a:lnTo>
                  <a:pt x="75425" y="87037"/>
                </a:lnTo>
                <a:close/>
                <a:moveTo>
                  <a:pt x="21973" y="94560"/>
                </a:moveTo>
                <a:lnTo>
                  <a:pt x="22754" y="94717"/>
                </a:lnTo>
                <a:lnTo>
                  <a:pt x="23690" y="95040"/>
                </a:lnTo>
                <a:lnTo>
                  <a:pt x="23690" y="95520"/>
                </a:lnTo>
                <a:lnTo>
                  <a:pt x="23843" y="95842"/>
                </a:lnTo>
                <a:lnTo>
                  <a:pt x="23068" y="95842"/>
                </a:lnTo>
                <a:lnTo>
                  <a:pt x="22754" y="96000"/>
                </a:lnTo>
                <a:lnTo>
                  <a:pt x="22441" y="96322"/>
                </a:lnTo>
                <a:lnTo>
                  <a:pt x="21352" y="97597"/>
                </a:lnTo>
                <a:lnTo>
                  <a:pt x="20263" y="98880"/>
                </a:lnTo>
                <a:lnTo>
                  <a:pt x="19014" y="100162"/>
                </a:lnTo>
                <a:lnTo>
                  <a:pt x="18547" y="100800"/>
                </a:lnTo>
                <a:lnTo>
                  <a:pt x="18233" y="101602"/>
                </a:lnTo>
                <a:lnTo>
                  <a:pt x="18233" y="102082"/>
                </a:lnTo>
                <a:lnTo>
                  <a:pt x="18393" y="102397"/>
                </a:lnTo>
                <a:lnTo>
                  <a:pt x="18547" y="102720"/>
                </a:lnTo>
                <a:lnTo>
                  <a:pt x="18861" y="102877"/>
                </a:lnTo>
                <a:lnTo>
                  <a:pt x="19949" y="102877"/>
                </a:lnTo>
                <a:lnTo>
                  <a:pt x="20731" y="102562"/>
                </a:lnTo>
                <a:lnTo>
                  <a:pt x="21506" y="102082"/>
                </a:lnTo>
                <a:lnTo>
                  <a:pt x="22287" y="101437"/>
                </a:lnTo>
                <a:lnTo>
                  <a:pt x="23690" y="99997"/>
                </a:lnTo>
                <a:lnTo>
                  <a:pt x="24938" y="98242"/>
                </a:lnTo>
                <a:lnTo>
                  <a:pt x="25092" y="97762"/>
                </a:lnTo>
                <a:lnTo>
                  <a:pt x="25092" y="97282"/>
                </a:lnTo>
                <a:lnTo>
                  <a:pt x="25092" y="96802"/>
                </a:lnTo>
                <a:lnTo>
                  <a:pt x="24778" y="96480"/>
                </a:lnTo>
                <a:lnTo>
                  <a:pt x="25092" y="96637"/>
                </a:lnTo>
                <a:lnTo>
                  <a:pt x="25406" y="97117"/>
                </a:lnTo>
                <a:lnTo>
                  <a:pt x="25406" y="97440"/>
                </a:lnTo>
                <a:lnTo>
                  <a:pt x="25406" y="97920"/>
                </a:lnTo>
                <a:lnTo>
                  <a:pt x="25246" y="99202"/>
                </a:lnTo>
                <a:lnTo>
                  <a:pt x="24938" y="100477"/>
                </a:lnTo>
                <a:lnTo>
                  <a:pt x="23690" y="103042"/>
                </a:lnTo>
                <a:lnTo>
                  <a:pt x="22754" y="104797"/>
                </a:lnTo>
                <a:lnTo>
                  <a:pt x="22287" y="105600"/>
                </a:lnTo>
                <a:lnTo>
                  <a:pt x="21506" y="106237"/>
                </a:lnTo>
                <a:lnTo>
                  <a:pt x="20884" y="106717"/>
                </a:lnTo>
                <a:lnTo>
                  <a:pt x="19949" y="107197"/>
                </a:lnTo>
                <a:lnTo>
                  <a:pt x="18233" y="107677"/>
                </a:lnTo>
                <a:lnTo>
                  <a:pt x="16369" y="108000"/>
                </a:lnTo>
                <a:lnTo>
                  <a:pt x="15120" y="108157"/>
                </a:lnTo>
                <a:lnTo>
                  <a:pt x="13872" y="108157"/>
                </a:lnTo>
                <a:lnTo>
                  <a:pt x="14807" y="106402"/>
                </a:lnTo>
                <a:lnTo>
                  <a:pt x="15588" y="104482"/>
                </a:lnTo>
                <a:lnTo>
                  <a:pt x="16837" y="101280"/>
                </a:lnTo>
                <a:lnTo>
                  <a:pt x="17458" y="99682"/>
                </a:lnTo>
                <a:lnTo>
                  <a:pt x="18233" y="98077"/>
                </a:lnTo>
                <a:lnTo>
                  <a:pt x="19168" y="96637"/>
                </a:lnTo>
                <a:lnTo>
                  <a:pt x="20263" y="95362"/>
                </a:lnTo>
                <a:lnTo>
                  <a:pt x="20731" y="94882"/>
                </a:lnTo>
                <a:lnTo>
                  <a:pt x="21198" y="94717"/>
                </a:lnTo>
                <a:lnTo>
                  <a:pt x="21506" y="94560"/>
                </a:lnTo>
                <a:close/>
                <a:moveTo>
                  <a:pt x="19636" y="65760"/>
                </a:moveTo>
                <a:lnTo>
                  <a:pt x="20417" y="66720"/>
                </a:lnTo>
                <a:lnTo>
                  <a:pt x="21352" y="67680"/>
                </a:lnTo>
                <a:lnTo>
                  <a:pt x="23376" y="68962"/>
                </a:lnTo>
                <a:lnTo>
                  <a:pt x="24938" y="70237"/>
                </a:lnTo>
                <a:lnTo>
                  <a:pt x="26341" y="71520"/>
                </a:lnTo>
                <a:lnTo>
                  <a:pt x="27744" y="72960"/>
                </a:lnTo>
                <a:lnTo>
                  <a:pt x="28986" y="74400"/>
                </a:lnTo>
                <a:lnTo>
                  <a:pt x="31324" y="77437"/>
                </a:lnTo>
                <a:lnTo>
                  <a:pt x="33661" y="80640"/>
                </a:lnTo>
                <a:lnTo>
                  <a:pt x="35999" y="83520"/>
                </a:lnTo>
                <a:lnTo>
                  <a:pt x="38497" y="86400"/>
                </a:lnTo>
                <a:lnTo>
                  <a:pt x="41302" y="88957"/>
                </a:lnTo>
                <a:lnTo>
                  <a:pt x="43947" y="91522"/>
                </a:lnTo>
                <a:lnTo>
                  <a:pt x="49717" y="96637"/>
                </a:lnTo>
                <a:lnTo>
                  <a:pt x="52362" y="99202"/>
                </a:lnTo>
                <a:lnTo>
                  <a:pt x="55167" y="101917"/>
                </a:lnTo>
                <a:lnTo>
                  <a:pt x="55014" y="102082"/>
                </a:lnTo>
                <a:lnTo>
                  <a:pt x="54546" y="102397"/>
                </a:lnTo>
                <a:lnTo>
                  <a:pt x="54232" y="102877"/>
                </a:lnTo>
                <a:lnTo>
                  <a:pt x="54232" y="103357"/>
                </a:lnTo>
                <a:lnTo>
                  <a:pt x="53765" y="104640"/>
                </a:lnTo>
                <a:lnTo>
                  <a:pt x="53297" y="106080"/>
                </a:lnTo>
                <a:lnTo>
                  <a:pt x="52362" y="108802"/>
                </a:lnTo>
                <a:lnTo>
                  <a:pt x="46284" y="104002"/>
                </a:lnTo>
                <a:lnTo>
                  <a:pt x="40367" y="99037"/>
                </a:lnTo>
                <a:lnTo>
                  <a:pt x="37401" y="96322"/>
                </a:lnTo>
                <a:lnTo>
                  <a:pt x="34443" y="93757"/>
                </a:lnTo>
                <a:lnTo>
                  <a:pt x="31791" y="91042"/>
                </a:lnTo>
                <a:lnTo>
                  <a:pt x="29146" y="88162"/>
                </a:lnTo>
                <a:lnTo>
                  <a:pt x="24471" y="82717"/>
                </a:lnTo>
                <a:lnTo>
                  <a:pt x="22133" y="79837"/>
                </a:lnTo>
                <a:lnTo>
                  <a:pt x="19796" y="77122"/>
                </a:lnTo>
                <a:lnTo>
                  <a:pt x="17304" y="74400"/>
                </a:lnTo>
                <a:lnTo>
                  <a:pt x="14653" y="72000"/>
                </a:lnTo>
                <a:lnTo>
                  <a:pt x="11848" y="69757"/>
                </a:lnTo>
                <a:lnTo>
                  <a:pt x="10291" y="68804"/>
                </a:lnTo>
                <a:lnTo>
                  <a:pt x="8889" y="67844"/>
                </a:lnTo>
                <a:lnTo>
                  <a:pt x="9824" y="67844"/>
                </a:lnTo>
                <a:lnTo>
                  <a:pt x="10599" y="67680"/>
                </a:lnTo>
                <a:lnTo>
                  <a:pt x="12469" y="67364"/>
                </a:lnTo>
                <a:lnTo>
                  <a:pt x="16055" y="66720"/>
                </a:lnTo>
                <a:lnTo>
                  <a:pt x="19636" y="65760"/>
                </a:lnTo>
                <a:close/>
                <a:moveTo>
                  <a:pt x="31951" y="107362"/>
                </a:moveTo>
                <a:lnTo>
                  <a:pt x="32726" y="107520"/>
                </a:lnTo>
                <a:lnTo>
                  <a:pt x="32572" y="107842"/>
                </a:lnTo>
                <a:lnTo>
                  <a:pt x="32419" y="108322"/>
                </a:lnTo>
                <a:lnTo>
                  <a:pt x="31951" y="108637"/>
                </a:lnTo>
                <a:lnTo>
                  <a:pt x="31016" y="109282"/>
                </a:lnTo>
                <a:lnTo>
                  <a:pt x="29146" y="110077"/>
                </a:lnTo>
                <a:lnTo>
                  <a:pt x="29146" y="110077"/>
                </a:lnTo>
                <a:lnTo>
                  <a:pt x="29454" y="109282"/>
                </a:lnTo>
                <a:lnTo>
                  <a:pt x="29921" y="108322"/>
                </a:lnTo>
                <a:lnTo>
                  <a:pt x="30549" y="107677"/>
                </a:lnTo>
                <a:lnTo>
                  <a:pt x="31170" y="107362"/>
                </a:lnTo>
                <a:close/>
                <a:moveTo>
                  <a:pt x="20731" y="91042"/>
                </a:moveTo>
                <a:lnTo>
                  <a:pt x="19949" y="91357"/>
                </a:lnTo>
                <a:lnTo>
                  <a:pt x="19168" y="91680"/>
                </a:lnTo>
                <a:lnTo>
                  <a:pt x="18547" y="92160"/>
                </a:lnTo>
                <a:lnTo>
                  <a:pt x="17304" y="93442"/>
                </a:lnTo>
                <a:lnTo>
                  <a:pt x="16209" y="94882"/>
                </a:lnTo>
                <a:lnTo>
                  <a:pt x="15274" y="96480"/>
                </a:lnTo>
                <a:lnTo>
                  <a:pt x="14499" y="98242"/>
                </a:lnTo>
                <a:lnTo>
                  <a:pt x="13097" y="101917"/>
                </a:lnTo>
                <a:lnTo>
                  <a:pt x="12315" y="103680"/>
                </a:lnTo>
                <a:lnTo>
                  <a:pt x="11380" y="105442"/>
                </a:lnTo>
                <a:lnTo>
                  <a:pt x="10291" y="107040"/>
                </a:lnTo>
                <a:lnTo>
                  <a:pt x="9664" y="107677"/>
                </a:lnTo>
                <a:lnTo>
                  <a:pt x="9043" y="108157"/>
                </a:lnTo>
                <a:lnTo>
                  <a:pt x="8729" y="108637"/>
                </a:lnTo>
                <a:lnTo>
                  <a:pt x="8421" y="109117"/>
                </a:lnTo>
                <a:lnTo>
                  <a:pt x="8261" y="109597"/>
                </a:lnTo>
                <a:lnTo>
                  <a:pt x="8421" y="110077"/>
                </a:lnTo>
                <a:lnTo>
                  <a:pt x="8575" y="110557"/>
                </a:lnTo>
                <a:lnTo>
                  <a:pt x="8889" y="110880"/>
                </a:lnTo>
                <a:lnTo>
                  <a:pt x="9196" y="111037"/>
                </a:lnTo>
                <a:lnTo>
                  <a:pt x="9824" y="111202"/>
                </a:lnTo>
                <a:lnTo>
                  <a:pt x="10445" y="111202"/>
                </a:lnTo>
                <a:lnTo>
                  <a:pt x="11066" y="111037"/>
                </a:lnTo>
                <a:lnTo>
                  <a:pt x="14653" y="111037"/>
                </a:lnTo>
                <a:lnTo>
                  <a:pt x="16369" y="110880"/>
                </a:lnTo>
                <a:lnTo>
                  <a:pt x="17926" y="110722"/>
                </a:lnTo>
                <a:lnTo>
                  <a:pt x="19482" y="110400"/>
                </a:lnTo>
                <a:lnTo>
                  <a:pt x="21038" y="109920"/>
                </a:lnTo>
                <a:lnTo>
                  <a:pt x="21973" y="109440"/>
                </a:lnTo>
                <a:lnTo>
                  <a:pt x="22754" y="108960"/>
                </a:lnTo>
                <a:lnTo>
                  <a:pt x="23376" y="108322"/>
                </a:lnTo>
                <a:lnTo>
                  <a:pt x="24157" y="107677"/>
                </a:lnTo>
                <a:lnTo>
                  <a:pt x="25092" y="106237"/>
                </a:lnTo>
                <a:lnTo>
                  <a:pt x="26027" y="104317"/>
                </a:lnTo>
                <a:lnTo>
                  <a:pt x="26962" y="102240"/>
                </a:lnTo>
                <a:lnTo>
                  <a:pt x="27430" y="100642"/>
                </a:lnTo>
                <a:lnTo>
                  <a:pt x="27744" y="99037"/>
                </a:lnTo>
                <a:lnTo>
                  <a:pt x="28051" y="97282"/>
                </a:lnTo>
                <a:lnTo>
                  <a:pt x="27897" y="95842"/>
                </a:lnTo>
                <a:lnTo>
                  <a:pt x="27897" y="95197"/>
                </a:lnTo>
                <a:lnTo>
                  <a:pt x="27583" y="94717"/>
                </a:lnTo>
                <a:lnTo>
                  <a:pt x="27276" y="94237"/>
                </a:lnTo>
                <a:lnTo>
                  <a:pt x="26808" y="93922"/>
                </a:lnTo>
                <a:lnTo>
                  <a:pt x="26341" y="93277"/>
                </a:lnTo>
                <a:lnTo>
                  <a:pt x="25873" y="92640"/>
                </a:lnTo>
                <a:lnTo>
                  <a:pt x="25246" y="92160"/>
                </a:lnTo>
                <a:lnTo>
                  <a:pt x="24625" y="91837"/>
                </a:lnTo>
                <a:lnTo>
                  <a:pt x="23222" y="91200"/>
                </a:lnTo>
                <a:lnTo>
                  <a:pt x="21666" y="91042"/>
                </a:lnTo>
                <a:close/>
                <a:moveTo>
                  <a:pt x="30856" y="104002"/>
                </a:moveTo>
                <a:lnTo>
                  <a:pt x="30081" y="104317"/>
                </a:lnTo>
                <a:lnTo>
                  <a:pt x="29300" y="104640"/>
                </a:lnTo>
                <a:lnTo>
                  <a:pt x="28518" y="105120"/>
                </a:lnTo>
                <a:lnTo>
                  <a:pt x="27897" y="105757"/>
                </a:lnTo>
                <a:lnTo>
                  <a:pt x="27276" y="106560"/>
                </a:lnTo>
                <a:lnTo>
                  <a:pt x="26648" y="107362"/>
                </a:lnTo>
                <a:lnTo>
                  <a:pt x="26181" y="108322"/>
                </a:lnTo>
                <a:lnTo>
                  <a:pt x="25873" y="109282"/>
                </a:lnTo>
                <a:lnTo>
                  <a:pt x="25560" y="110242"/>
                </a:lnTo>
                <a:lnTo>
                  <a:pt x="25406" y="111202"/>
                </a:lnTo>
                <a:lnTo>
                  <a:pt x="25406" y="112162"/>
                </a:lnTo>
                <a:lnTo>
                  <a:pt x="25560" y="112800"/>
                </a:lnTo>
                <a:lnTo>
                  <a:pt x="26027" y="113437"/>
                </a:lnTo>
                <a:lnTo>
                  <a:pt x="26648" y="113760"/>
                </a:lnTo>
                <a:lnTo>
                  <a:pt x="26962" y="113917"/>
                </a:lnTo>
                <a:lnTo>
                  <a:pt x="27276" y="113760"/>
                </a:lnTo>
                <a:lnTo>
                  <a:pt x="28832" y="113280"/>
                </a:lnTo>
                <a:lnTo>
                  <a:pt x="30235" y="112642"/>
                </a:lnTo>
                <a:lnTo>
                  <a:pt x="31951" y="111840"/>
                </a:lnTo>
                <a:lnTo>
                  <a:pt x="32886" y="111360"/>
                </a:lnTo>
                <a:lnTo>
                  <a:pt x="33661" y="110880"/>
                </a:lnTo>
                <a:lnTo>
                  <a:pt x="34289" y="110242"/>
                </a:lnTo>
                <a:lnTo>
                  <a:pt x="34756" y="109597"/>
                </a:lnTo>
                <a:lnTo>
                  <a:pt x="35224" y="108802"/>
                </a:lnTo>
                <a:lnTo>
                  <a:pt x="35378" y="107842"/>
                </a:lnTo>
                <a:lnTo>
                  <a:pt x="35378" y="107362"/>
                </a:lnTo>
                <a:lnTo>
                  <a:pt x="35224" y="106717"/>
                </a:lnTo>
                <a:lnTo>
                  <a:pt x="34910" y="106080"/>
                </a:lnTo>
                <a:lnTo>
                  <a:pt x="34596" y="105600"/>
                </a:lnTo>
                <a:lnTo>
                  <a:pt x="33975" y="104962"/>
                </a:lnTo>
                <a:lnTo>
                  <a:pt x="33354" y="104482"/>
                </a:lnTo>
                <a:lnTo>
                  <a:pt x="32572" y="104160"/>
                </a:lnTo>
                <a:lnTo>
                  <a:pt x="31791" y="104002"/>
                </a:lnTo>
                <a:close/>
                <a:moveTo>
                  <a:pt x="64050" y="98400"/>
                </a:moveTo>
                <a:lnTo>
                  <a:pt x="64678" y="99840"/>
                </a:lnTo>
                <a:lnTo>
                  <a:pt x="65453" y="101122"/>
                </a:lnTo>
                <a:lnTo>
                  <a:pt x="67169" y="103357"/>
                </a:lnTo>
                <a:lnTo>
                  <a:pt x="68726" y="105277"/>
                </a:lnTo>
                <a:lnTo>
                  <a:pt x="70442" y="107197"/>
                </a:lnTo>
                <a:lnTo>
                  <a:pt x="71998" y="109117"/>
                </a:lnTo>
                <a:lnTo>
                  <a:pt x="72619" y="110242"/>
                </a:lnTo>
                <a:lnTo>
                  <a:pt x="73087" y="111360"/>
                </a:lnTo>
                <a:lnTo>
                  <a:pt x="73247" y="111840"/>
                </a:lnTo>
                <a:lnTo>
                  <a:pt x="73554" y="112162"/>
                </a:lnTo>
                <a:lnTo>
                  <a:pt x="74022" y="112320"/>
                </a:lnTo>
                <a:lnTo>
                  <a:pt x="74336" y="112477"/>
                </a:lnTo>
                <a:lnTo>
                  <a:pt x="74336" y="114082"/>
                </a:lnTo>
                <a:lnTo>
                  <a:pt x="74182" y="115680"/>
                </a:lnTo>
                <a:lnTo>
                  <a:pt x="73087" y="114877"/>
                </a:lnTo>
                <a:lnTo>
                  <a:pt x="72152" y="113917"/>
                </a:lnTo>
                <a:lnTo>
                  <a:pt x="70282" y="111840"/>
                </a:lnTo>
                <a:lnTo>
                  <a:pt x="67169" y="107362"/>
                </a:lnTo>
                <a:lnTo>
                  <a:pt x="64678" y="104002"/>
                </a:lnTo>
                <a:lnTo>
                  <a:pt x="63115" y="102240"/>
                </a:lnTo>
                <a:lnTo>
                  <a:pt x="62180" y="101437"/>
                </a:lnTo>
                <a:lnTo>
                  <a:pt x="61405" y="100642"/>
                </a:lnTo>
                <a:lnTo>
                  <a:pt x="63115" y="99360"/>
                </a:lnTo>
                <a:lnTo>
                  <a:pt x="63583" y="98880"/>
                </a:lnTo>
                <a:lnTo>
                  <a:pt x="64050" y="98400"/>
                </a:lnTo>
                <a:close/>
                <a:moveTo>
                  <a:pt x="96931" y="6"/>
                </a:moveTo>
                <a:lnTo>
                  <a:pt x="93191" y="164"/>
                </a:lnTo>
                <a:lnTo>
                  <a:pt x="89450" y="486"/>
                </a:lnTo>
                <a:lnTo>
                  <a:pt x="85870" y="1124"/>
                </a:lnTo>
                <a:lnTo>
                  <a:pt x="82130" y="1926"/>
                </a:lnTo>
                <a:lnTo>
                  <a:pt x="78544" y="3202"/>
                </a:lnTo>
                <a:lnTo>
                  <a:pt x="75271" y="4642"/>
                </a:lnTo>
                <a:lnTo>
                  <a:pt x="71998" y="6404"/>
                </a:lnTo>
                <a:lnTo>
                  <a:pt x="68879" y="8482"/>
                </a:lnTo>
                <a:lnTo>
                  <a:pt x="66081" y="10724"/>
                </a:lnTo>
                <a:lnTo>
                  <a:pt x="63275" y="13282"/>
                </a:lnTo>
                <a:lnTo>
                  <a:pt x="60624" y="16004"/>
                </a:lnTo>
                <a:lnTo>
                  <a:pt x="57972" y="18720"/>
                </a:lnTo>
                <a:lnTo>
                  <a:pt x="55481" y="21764"/>
                </a:lnTo>
                <a:lnTo>
                  <a:pt x="50806" y="27840"/>
                </a:lnTo>
                <a:lnTo>
                  <a:pt x="46131" y="33764"/>
                </a:lnTo>
                <a:lnTo>
                  <a:pt x="43639" y="36802"/>
                </a:lnTo>
                <a:lnTo>
                  <a:pt x="40988" y="39524"/>
                </a:lnTo>
                <a:lnTo>
                  <a:pt x="39739" y="40800"/>
                </a:lnTo>
                <a:lnTo>
                  <a:pt x="37715" y="40800"/>
                </a:lnTo>
                <a:lnTo>
                  <a:pt x="35531" y="40964"/>
                </a:lnTo>
                <a:lnTo>
                  <a:pt x="31484" y="41444"/>
                </a:lnTo>
                <a:lnTo>
                  <a:pt x="25560" y="41924"/>
                </a:lnTo>
                <a:lnTo>
                  <a:pt x="19636" y="42082"/>
                </a:lnTo>
                <a:lnTo>
                  <a:pt x="5770" y="42082"/>
                </a:lnTo>
                <a:lnTo>
                  <a:pt x="1095" y="41760"/>
                </a:lnTo>
                <a:lnTo>
                  <a:pt x="781" y="41760"/>
                </a:lnTo>
                <a:lnTo>
                  <a:pt x="473" y="41924"/>
                </a:lnTo>
                <a:lnTo>
                  <a:pt x="160" y="42404"/>
                </a:lnTo>
                <a:lnTo>
                  <a:pt x="6" y="43042"/>
                </a:lnTo>
                <a:lnTo>
                  <a:pt x="160" y="43522"/>
                </a:lnTo>
                <a:lnTo>
                  <a:pt x="6" y="44160"/>
                </a:lnTo>
                <a:lnTo>
                  <a:pt x="313" y="44640"/>
                </a:lnTo>
                <a:lnTo>
                  <a:pt x="1248" y="46080"/>
                </a:lnTo>
                <a:lnTo>
                  <a:pt x="2344" y="47520"/>
                </a:lnTo>
                <a:lnTo>
                  <a:pt x="4681" y="50084"/>
                </a:lnTo>
                <a:lnTo>
                  <a:pt x="7172" y="52484"/>
                </a:lnTo>
                <a:lnTo>
                  <a:pt x="9824" y="54884"/>
                </a:lnTo>
                <a:lnTo>
                  <a:pt x="12315" y="57284"/>
                </a:lnTo>
                <a:lnTo>
                  <a:pt x="14967" y="59842"/>
                </a:lnTo>
                <a:lnTo>
                  <a:pt x="16055" y="61124"/>
                </a:lnTo>
                <a:lnTo>
                  <a:pt x="17304" y="62242"/>
                </a:lnTo>
                <a:lnTo>
                  <a:pt x="12315" y="63524"/>
                </a:lnTo>
                <a:lnTo>
                  <a:pt x="10759" y="63840"/>
                </a:lnTo>
                <a:lnTo>
                  <a:pt x="9043" y="64004"/>
                </a:lnTo>
                <a:lnTo>
                  <a:pt x="7640" y="64484"/>
                </a:lnTo>
                <a:lnTo>
                  <a:pt x="6859" y="64800"/>
                </a:lnTo>
                <a:lnTo>
                  <a:pt x="6237" y="65280"/>
                </a:lnTo>
                <a:lnTo>
                  <a:pt x="5924" y="65444"/>
                </a:lnTo>
                <a:lnTo>
                  <a:pt x="5924" y="65760"/>
                </a:lnTo>
                <a:lnTo>
                  <a:pt x="5924" y="66404"/>
                </a:lnTo>
                <a:lnTo>
                  <a:pt x="5456" y="66562"/>
                </a:lnTo>
                <a:lnTo>
                  <a:pt x="5149" y="66884"/>
                </a:lnTo>
                <a:lnTo>
                  <a:pt x="4989" y="67200"/>
                </a:lnTo>
                <a:lnTo>
                  <a:pt x="4835" y="67680"/>
                </a:lnTo>
                <a:lnTo>
                  <a:pt x="4835" y="68002"/>
                </a:lnTo>
                <a:lnTo>
                  <a:pt x="4835" y="68324"/>
                </a:lnTo>
                <a:lnTo>
                  <a:pt x="4989" y="68640"/>
                </a:lnTo>
                <a:lnTo>
                  <a:pt x="5456" y="69120"/>
                </a:lnTo>
                <a:lnTo>
                  <a:pt x="8729" y="71677"/>
                </a:lnTo>
                <a:lnTo>
                  <a:pt x="11848" y="74242"/>
                </a:lnTo>
                <a:lnTo>
                  <a:pt x="14807" y="77122"/>
                </a:lnTo>
                <a:lnTo>
                  <a:pt x="17765" y="80002"/>
                </a:lnTo>
                <a:lnTo>
                  <a:pt x="20263" y="83040"/>
                </a:lnTo>
                <a:lnTo>
                  <a:pt x="22754" y="86077"/>
                </a:lnTo>
                <a:lnTo>
                  <a:pt x="25406" y="89122"/>
                </a:lnTo>
                <a:lnTo>
                  <a:pt x="27897" y="92002"/>
                </a:lnTo>
                <a:lnTo>
                  <a:pt x="30702" y="95040"/>
                </a:lnTo>
                <a:lnTo>
                  <a:pt x="33661" y="97920"/>
                </a:lnTo>
                <a:lnTo>
                  <a:pt x="36780" y="100800"/>
                </a:lnTo>
                <a:lnTo>
                  <a:pt x="39899" y="103522"/>
                </a:lnTo>
                <a:lnTo>
                  <a:pt x="46284" y="108637"/>
                </a:lnTo>
                <a:lnTo>
                  <a:pt x="52830" y="113760"/>
                </a:lnTo>
                <a:lnTo>
                  <a:pt x="53457" y="114082"/>
                </a:lnTo>
                <a:lnTo>
                  <a:pt x="54079" y="114082"/>
                </a:lnTo>
                <a:lnTo>
                  <a:pt x="54546" y="113917"/>
                </a:lnTo>
                <a:lnTo>
                  <a:pt x="55014" y="113602"/>
                </a:lnTo>
                <a:lnTo>
                  <a:pt x="55327" y="113122"/>
                </a:lnTo>
                <a:lnTo>
                  <a:pt x="55481" y="112477"/>
                </a:lnTo>
                <a:lnTo>
                  <a:pt x="55481" y="111840"/>
                </a:lnTo>
                <a:lnTo>
                  <a:pt x="55167" y="111202"/>
                </a:lnTo>
                <a:lnTo>
                  <a:pt x="56102" y="109282"/>
                </a:lnTo>
                <a:lnTo>
                  <a:pt x="56730" y="107362"/>
                </a:lnTo>
                <a:lnTo>
                  <a:pt x="57351" y="105277"/>
                </a:lnTo>
                <a:lnTo>
                  <a:pt x="57665" y="103200"/>
                </a:lnTo>
                <a:lnTo>
                  <a:pt x="58754" y="102562"/>
                </a:lnTo>
                <a:lnTo>
                  <a:pt x="60624" y="104640"/>
                </a:lnTo>
                <a:lnTo>
                  <a:pt x="62962" y="107677"/>
                </a:lnTo>
                <a:lnTo>
                  <a:pt x="65299" y="111037"/>
                </a:lnTo>
                <a:lnTo>
                  <a:pt x="67016" y="113437"/>
                </a:lnTo>
                <a:lnTo>
                  <a:pt x="68879" y="115837"/>
                </a:lnTo>
                <a:lnTo>
                  <a:pt x="69814" y="116962"/>
                </a:lnTo>
                <a:lnTo>
                  <a:pt x="70909" y="117922"/>
                </a:lnTo>
                <a:lnTo>
                  <a:pt x="71998" y="118882"/>
                </a:lnTo>
                <a:lnTo>
                  <a:pt x="73247" y="119677"/>
                </a:lnTo>
                <a:lnTo>
                  <a:pt x="73715" y="119842"/>
                </a:lnTo>
                <a:lnTo>
                  <a:pt x="74022" y="120000"/>
                </a:lnTo>
                <a:lnTo>
                  <a:pt x="74490" y="120000"/>
                </a:lnTo>
                <a:lnTo>
                  <a:pt x="74957" y="119842"/>
                </a:lnTo>
                <a:lnTo>
                  <a:pt x="75738" y="119842"/>
                </a:lnTo>
                <a:lnTo>
                  <a:pt x="76520" y="119520"/>
                </a:lnTo>
                <a:lnTo>
                  <a:pt x="77141" y="119197"/>
                </a:lnTo>
                <a:lnTo>
                  <a:pt x="77455" y="118402"/>
                </a:lnTo>
                <a:lnTo>
                  <a:pt x="77922" y="116797"/>
                </a:lnTo>
                <a:lnTo>
                  <a:pt x="78076" y="115200"/>
                </a:lnTo>
                <a:lnTo>
                  <a:pt x="78390" y="111997"/>
                </a:lnTo>
                <a:lnTo>
                  <a:pt x="78544" y="107040"/>
                </a:lnTo>
                <a:lnTo>
                  <a:pt x="78544" y="102240"/>
                </a:lnTo>
                <a:lnTo>
                  <a:pt x="78697" y="96960"/>
                </a:lnTo>
                <a:lnTo>
                  <a:pt x="79011" y="91837"/>
                </a:lnTo>
                <a:lnTo>
                  <a:pt x="79165" y="89760"/>
                </a:lnTo>
                <a:lnTo>
                  <a:pt x="79325" y="87682"/>
                </a:lnTo>
                <a:lnTo>
                  <a:pt x="79165" y="85597"/>
                </a:lnTo>
                <a:lnTo>
                  <a:pt x="79011" y="84480"/>
                </a:lnTo>
                <a:lnTo>
                  <a:pt x="78697" y="83677"/>
                </a:lnTo>
                <a:lnTo>
                  <a:pt x="81816" y="80160"/>
                </a:lnTo>
                <a:lnTo>
                  <a:pt x="85403" y="76320"/>
                </a:lnTo>
                <a:lnTo>
                  <a:pt x="89297" y="72637"/>
                </a:lnTo>
                <a:lnTo>
                  <a:pt x="93037" y="68804"/>
                </a:lnTo>
                <a:lnTo>
                  <a:pt x="96623" y="64964"/>
                </a:lnTo>
                <a:lnTo>
                  <a:pt x="100050" y="60802"/>
                </a:lnTo>
                <a:lnTo>
                  <a:pt x="101606" y="58724"/>
                </a:lnTo>
                <a:lnTo>
                  <a:pt x="103476" y="56804"/>
                </a:lnTo>
                <a:lnTo>
                  <a:pt x="107063" y="52964"/>
                </a:lnTo>
                <a:lnTo>
                  <a:pt x="110649" y="48960"/>
                </a:lnTo>
                <a:lnTo>
                  <a:pt x="111891" y="47520"/>
                </a:lnTo>
                <a:lnTo>
                  <a:pt x="113140" y="45764"/>
                </a:lnTo>
                <a:lnTo>
                  <a:pt x="114229" y="44160"/>
                </a:lnTo>
                <a:lnTo>
                  <a:pt x="115164" y="42404"/>
                </a:lnTo>
                <a:lnTo>
                  <a:pt x="115945" y="40484"/>
                </a:lnTo>
                <a:lnTo>
                  <a:pt x="116881" y="38722"/>
                </a:lnTo>
                <a:lnTo>
                  <a:pt x="117502" y="36802"/>
                </a:lnTo>
                <a:lnTo>
                  <a:pt x="118129" y="34882"/>
                </a:lnTo>
                <a:lnTo>
                  <a:pt x="119064" y="31042"/>
                </a:lnTo>
                <a:lnTo>
                  <a:pt x="119686" y="27044"/>
                </a:lnTo>
                <a:lnTo>
                  <a:pt x="119993" y="22882"/>
                </a:lnTo>
                <a:lnTo>
                  <a:pt x="119993" y="18884"/>
                </a:lnTo>
                <a:lnTo>
                  <a:pt x="119839" y="15202"/>
                </a:lnTo>
                <a:lnTo>
                  <a:pt x="119686" y="12486"/>
                </a:lnTo>
                <a:lnTo>
                  <a:pt x="119372" y="9442"/>
                </a:lnTo>
                <a:lnTo>
                  <a:pt x="118751" y="6562"/>
                </a:lnTo>
                <a:lnTo>
                  <a:pt x="118437" y="5444"/>
                </a:lnTo>
                <a:lnTo>
                  <a:pt x="117969" y="4326"/>
                </a:lnTo>
                <a:lnTo>
                  <a:pt x="117348" y="3524"/>
                </a:lnTo>
                <a:lnTo>
                  <a:pt x="116727" y="3044"/>
                </a:lnTo>
                <a:lnTo>
                  <a:pt x="115945" y="2722"/>
                </a:lnTo>
                <a:lnTo>
                  <a:pt x="115164" y="2886"/>
                </a:lnTo>
                <a:lnTo>
                  <a:pt x="111738" y="1762"/>
                </a:lnTo>
                <a:lnTo>
                  <a:pt x="107998" y="966"/>
                </a:lnTo>
                <a:lnTo>
                  <a:pt x="104411" y="322"/>
                </a:lnTo>
                <a:lnTo>
                  <a:pt x="100671" y="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idx="1" type="body"/>
          </p:nvPr>
        </p:nvSpPr>
        <p:spPr>
          <a:xfrm>
            <a:off x="244699" y="1376275"/>
            <a:ext cx="3355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experiência de pelo menos 2 anos com produção e gestão de conteúdo;</a:t>
            </a:r>
          </a:p>
          <a:p>
            <a:pPr indent="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certificações de Marketing Digital (como a de especialista em Inbound Marketing da Hubspot);</a:t>
            </a:r>
          </a:p>
          <a:p>
            <a:pPr indent="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especialização em Marketing de Conteúdo e Inbound Marketing;</a:t>
            </a:r>
          </a:p>
          <a:p>
            <a:pPr indent="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certificações ou conhecimentos em Métricas (Google Adwords, Facebook Ads, etc.);</a:t>
            </a:r>
          </a:p>
          <a:p>
            <a:pPr indent="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experiência com gerência de projetos (planner);</a:t>
            </a:r>
          </a:p>
          <a:p>
            <a:pPr indent="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69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sz="1400"/>
          </a:p>
          <a:p>
            <a:pPr indent="-69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sz="1400"/>
          </a:p>
          <a:p>
            <a:pPr indent="-69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sz="1400"/>
          </a:p>
        </p:txBody>
      </p:sp>
      <p:sp>
        <p:nvSpPr>
          <p:cNvPr id="195" name="Shape 195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Requisitos para ser um 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C</a:t>
            </a:r>
            <a:r>
              <a:rPr b="0" i="0" lang="en" sz="16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ontent Manager</a:t>
            </a:r>
          </a:p>
        </p:txBody>
      </p:sp>
      <p:sp>
        <p:nvSpPr>
          <p:cNvPr id="196" name="Shape 196"/>
          <p:cNvSpPr txBox="1"/>
          <p:nvPr>
            <p:ph idx="2" type="body"/>
          </p:nvPr>
        </p:nvSpPr>
        <p:spPr>
          <a:xfrm>
            <a:off x="4673042" y="1676400"/>
            <a:ext cx="3355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Edição;</a:t>
            </a:r>
          </a:p>
          <a:p>
            <a:pPr indent="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habilidades como boa comunicação e liderança (no caso de gerir uma equipe);</a:t>
            </a:r>
          </a:p>
          <a:p>
            <a:pPr indent="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noções básicas de design;</a:t>
            </a:r>
          </a:p>
          <a:p>
            <a:pPr indent="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domínio de inglês e/ou espanhol;</a:t>
            </a:r>
          </a:p>
          <a:p>
            <a:pPr indent="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conhecimento de plataformas e ferramentas de publishing;</a:t>
            </a:r>
          </a:p>
          <a:p>
            <a:pPr indent="0"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1400"/>
              <a:t>habilidade para confecção de relatórios periódicos relativos à performance do conteúdo. </a:t>
            </a:r>
          </a:p>
          <a:p>
            <a:pPr indent="-698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t/>
            </a:r>
            <a:endParaRPr sz="1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sz="1400"/>
          </a:p>
        </p:txBody>
      </p:sp>
      <p:sp>
        <p:nvSpPr>
          <p:cNvPr id="197" name="Shape 197"/>
          <p:cNvSpPr txBox="1"/>
          <p:nvPr/>
        </p:nvSpPr>
        <p:spPr>
          <a:xfrm>
            <a:off x="7323250" y="48203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– Contentools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1524450" y="2882400"/>
            <a:ext cx="6095098" cy="1093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omemade Apple"/>
              <a:buNone/>
            </a:pPr>
            <a:r>
              <a:rPr lang="en" sz="3000"/>
              <a:t>Cansou?</a:t>
            </a:r>
          </a:p>
        </p:txBody>
      </p:sp>
      <p:pic>
        <p:nvPicPr>
          <p:cNvPr descr="giphy.gif"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9687" y="3707825"/>
            <a:ext cx="4484625" cy="253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0" y="0"/>
            <a:ext cx="6152700" cy="6858000"/>
          </a:xfrm>
          <a:prstGeom prst="rect">
            <a:avLst/>
          </a:prstGeom>
          <a:solidFill>
            <a:srgbClr val="4C1130">
              <a:alpha val="1765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 txBox="1"/>
          <p:nvPr>
            <p:ph idx="4294967295" type="ctrTitle"/>
          </p:nvPr>
        </p:nvSpPr>
        <p:spPr>
          <a:xfrm>
            <a:off x="381000" y="864000"/>
            <a:ext cx="5536500" cy="119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 sz="3000"/>
              <a:t>32% do budget de Marketing</a:t>
            </a:r>
          </a:p>
        </p:txBody>
      </p:sp>
      <p:sp>
        <p:nvSpPr>
          <p:cNvPr id="210" name="Shape 210"/>
          <p:cNvSpPr txBox="1"/>
          <p:nvPr>
            <p:ph idx="4294967295" type="subTitle"/>
          </p:nvPr>
        </p:nvSpPr>
        <p:spPr>
          <a:xfrm>
            <a:off x="6436475" y="1063000"/>
            <a:ext cx="21402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É bastante</a:t>
            </a:r>
            <a:r>
              <a:rPr b="0" i="0" lang="en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dinheiro1</a:t>
            </a:r>
          </a:p>
        </p:txBody>
      </p:sp>
      <p:sp>
        <p:nvSpPr>
          <p:cNvPr id="211" name="Shape 211"/>
          <p:cNvSpPr txBox="1"/>
          <p:nvPr>
            <p:ph idx="4294967295" type="ctrTitle"/>
          </p:nvPr>
        </p:nvSpPr>
        <p:spPr>
          <a:xfrm>
            <a:off x="381000" y="4369200"/>
            <a:ext cx="5536500" cy="119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 sz="3000"/>
              <a:t>53% das pessoas integram com conteúdo online</a:t>
            </a:r>
          </a:p>
        </p:txBody>
      </p:sp>
      <p:sp>
        <p:nvSpPr>
          <p:cNvPr id="212" name="Shape 212"/>
          <p:cNvSpPr txBox="1"/>
          <p:nvPr>
            <p:ph idx="4294967295" type="subTitle"/>
          </p:nvPr>
        </p:nvSpPr>
        <p:spPr>
          <a:xfrm>
            <a:off x="6436475" y="4568200"/>
            <a:ext cx="21402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Conteúdo é</a:t>
            </a:r>
            <a:r>
              <a:rPr b="0" i="0" lang="en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en" sz="24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sucesso!</a:t>
            </a:r>
          </a:p>
        </p:txBody>
      </p:sp>
      <p:sp>
        <p:nvSpPr>
          <p:cNvPr id="213" name="Shape 213"/>
          <p:cNvSpPr txBox="1"/>
          <p:nvPr>
            <p:ph idx="4294967295" type="ctrTitle"/>
          </p:nvPr>
        </p:nvSpPr>
        <p:spPr>
          <a:xfrm>
            <a:off x="381000" y="2616600"/>
            <a:ext cx="5536500" cy="119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 sz="4800"/>
              <a:t>1000 profissionais</a:t>
            </a:r>
          </a:p>
        </p:txBody>
      </p:sp>
      <p:sp>
        <p:nvSpPr>
          <p:cNvPr id="214" name="Shape 214"/>
          <p:cNvSpPr txBox="1"/>
          <p:nvPr>
            <p:ph idx="4294967295" type="subTitle"/>
          </p:nvPr>
        </p:nvSpPr>
        <p:spPr>
          <a:xfrm>
            <a:off x="6541500" y="2815600"/>
            <a:ext cx="2507400" cy="6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Poucos</a:t>
            </a:r>
            <a:r>
              <a:rPr b="0" i="0" lang="en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profissionais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1115250" y="428125"/>
            <a:ext cx="7571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</a:t>
            </a:r>
            <a:r>
              <a:rPr lang="en"/>
              <a:t>natomia do </a:t>
            </a: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en" sz="16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Content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 Manager </a:t>
            </a:r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5361150" y="1649100"/>
            <a:ext cx="3064800" cy="47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 complex idea can be conveyed with just a single still image, namely making it possible to absorb large amounts of data quickly.</a:t>
            </a:r>
          </a:p>
        </p:txBody>
      </p:sp>
      <p:pic>
        <p:nvPicPr>
          <p:cNvPr descr="66cec7b70e3affb61ff4a8ccf43e9653.png"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7250"/>
            <a:ext cx="2528624" cy="578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3190800" y="2362200"/>
            <a:ext cx="2724300" cy="2724300"/>
          </a:xfrm>
          <a:prstGeom prst="ellipse">
            <a:avLst/>
          </a:prstGeom>
          <a:solidFill>
            <a:srgbClr val="1C4587">
              <a:alpha val="35290"/>
            </a:srgbClr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aleway"/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Time, Conteúdo, Calendário</a:t>
            </a:r>
          </a:p>
        </p:txBody>
      </p:sp>
      <p:sp>
        <p:nvSpPr>
          <p:cNvPr id="227" name="Shape 227"/>
          <p:cNvSpPr/>
          <p:nvPr/>
        </p:nvSpPr>
        <p:spPr>
          <a:xfrm>
            <a:off x="733350" y="2362200"/>
            <a:ext cx="2724300" cy="2724300"/>
          </a:xfrm>
          <a:prstGeom prst="ellipse">
            <a:avLst/>
          </a:prstGeom>
          <a:solidFill>
            <a:srgbClr val="1C4587">
              <a:alpha val="35290"/>
            </a:srgbClr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aleway"/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Estratégia</a:t>
            </a:r>
          </a:p>
        </p:txBody>
      </p:sp>
      <p:sp>
        <p:nvSpPr>
          <p:cNvPr id="228" name="Shape 228"/>
          <p:cNvSpPr/>
          <p:nvPr/>
        </p:nvSpPr>
        <p:spPr>
          <a:xfrm>
            <a:off x="5686350" y="2362200"/>
            <a:ext cx="2724300" cy="2724300"/>
          </a:xfrm>
          <a:prstGeom prst="ellipse">
            <a:avLst/>
          </a:prstGeom>
          <a:solidFill>
            <a:srgbClr val="1C4587">
              <a:alpha val="35290"/>
            </a:srgbClr>
          </a:solidFill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Raleway"/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Análise de resultados</a:t>
            </a:r>
          </a:p>
        </p:txBody>
      </p:sp>
      <p:sp>
        <p:nvSpPr>
          <p:cNvPr id="229" name="Shape 229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Como ser um 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Content Manager </a:t>
            </a:r>
            <a:r>
              <a:rPr lang="en"/>
              <a:t>de sucesso?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2668050" y="16700"/>
            <a:ext cx="3807898" cy="3807898"/>
          </a:xfrm>
          <a:prstGeom prst="rect">
            <a:avLst/>
          </a:prstGeom>
          <a:solidFill>
            <a:srgbClr val="20124D">
              <a:alpha val="21176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 txBox="1"/>
          <p:nvPr>
            <p:ph idx="4294967295" type="ctrTitle"/>
          </p:nvPr>
        </p:nvSpPr>
        <p:spPr>
          <a:xfrm>
            <a:off x="685800" y="2449325"/>
            <a:ext cx="7772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000">
                <a:latin typeface="Homemade Apple"/>
                <a:ea typeface="Homemade Apple"/>
                <a:cs typeface="Homemade Apple"/>
                <a:sym typeface="Homemade Apple"/>
              </a:rPr>
              <a:t>Estratégia de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000">
                <a:latin typeface="Homemade Apple"/>
                <a:ea typeface="Homemade Apple"/>
                <a:cs typeface="Homemade Apple"/>
                <a:sym typeface="Homemade Apple"/>
              </a:rPr>
              <a:t>conteúdo</a:t>
            </a:r>
          </a:p>
        </p:txBody>
      </p:sp>
      <p:sp>
        <p:nvSpPr>
          <p:cNvPr id="236" name="Shape 236"/>
          <p:cNvSpPr txBox="1"/>
          <p:nvPr>
            <p:ph idx="4294967295" type="subTitle"/>
          </p:nvPr>
        </p:nvSpPr>
        <p:spPr>
          <a:xfrm>
            <a:off x="270124" y="4181325"/>
            <a:ext cx="85839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A base de tudo é a estratégia. Você precisa conhecer seu público-alvo, determinar objetivos, identificar os temas a serem tratados e pesquisar palavras-chave antes de criar o blog e começar a produzir o conteúdo.</a:t>
            </a:r>
          </a:p>
          <a:p>
            <a:pPr indent="-69850"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t/>
            </a:r>
            <a:endParaRPr sz="1200"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-69850"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t/>
            </a:r>
            <a:endParaRPr sz="1200"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-69850"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>
                <a:latin typeface="Homemade Apple"/>
                <a:ea typeface="Homemade Apple"/>
                <a:cs typeface="Homemade Apple"/>
                <a:sym typeface="Homemade Apple"/>
              </a:rPr>
              <a:t>– Contentools</a:t>
            </a:r>
          </a:p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/>
          </a:p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sz="1800"/>
          </a:p>
        </p:txBody>
      </p:sp>
      <p:sp>
        <p:nvSpPr>
          <p:cNvPr id="237" name="Shape 237"/>
          <p:cNvSpPr/>
          <p:nvPr/>
        </p:nvSpPr>
        <p:spPr>
          <a:xfrm>
            <a:off x="3936269" y="1052708"/>
            <a:ext cx="1500317" cy="1461322"/>
          </a:xfrm>
          <a:custGeom>
            <a:pathLst>
              <a:path extrusionOk="0" h="120000" w="120000">
                <a:moveTo>
                  <a:pt x="86805" y="22560"/>
                </a:moveTo>
                <a:lnTo>
                  <a:pt x="88048" y="22724"/>
                </a:lnTo>
                <a:lnTo>
                  <a:pt x="89143" y="22882"/>
                </a:lnTo>
                <a:lnTo>
                  <a:pt x="91634" y="23684"/>
                </a:lnTo>
                <a:lnTo>
                  <a:pt x="92723" y="24164"/>
                </a:lnTo>
                <a:lnTo>
                  <a:pt x="93658" y="24644"/>
                </a:lnTo>
                <a:lnTo>
                  <a:pt x="94439" y="25282"/>
                </a:lnTo>
                <a:lnTo>
                  <a:pt x="95061" y="26084"/>
                </a:lnTo>
                <a:lnTo>
                  <a:pt x="95688" y="27044"/>
                </a:lnTo>
                <a:lnTo>
                  <a:pt x="96309" y="28004"/>
                </a:lnTo>
                <a:lnTo>
                  <a:pt x="96777" y="28964"/>
                </a:lnTo>
                <a:lnTo>
                  <a:pt x="97091" y="29924"/>
                </a:lnTo>
                <a:lnTo>
                  <a:pt x="97245" y="31042"/>
                </a:lnTo>
                <a:lnTo>
                  <a:pt x="97398" y="32160"/>
                </a:lnTo>
                <a:lnTo>
                  <a:pt x="97558" y="34402"/>
                </a:lnTo>
                <a:lnTo>
                  <a:pt x="97091" y="36480"/>
                </a:lnTo>
                <a:lnTo>
                  <a:pt x="96777" y="37604"/>
                </a:lnTo>
                <a:lnTo>
                  <a:pt x="96463" y="38564"/>
                </a:lnTo>
                <a:lnTo>
                  <a:pt x="95528" y="40320"/>
                </a:lnTo>
                <a:lnTo>
                  <a:pt x="94286" y="41760"/>
                </a:lnTo>
                <a:lnTo>
                  <a:pt x="93037" y="43200"/>
                </a:lnTo>
                <a:lnTo>
                  <a:pt x="91481" y="44482"/>
                </a:lnTo>
                <a:lnTo>
                  <a:pt x="88515" y="46882"/>
                </a:lnTo>
                <a:lnTo>
                  <a:pt x="87113" y="48164"/>
                </a:lnTo>
                <a:lnTo>
                  <a:pt x="85870" y="49604"/>
                </a:lnTo>
                <a:lnTo>
                  <a:pt x="81195" y="45922"/>
                </a:lnTo>
                <a:lnTo>
                  <a:pt x="78857" y="44002"/>
                </a:lnTo>
                <a:lnTo>
                  <a:pt x="76520" y="42082"/>
                </a:lnTo>
                <a:lnTo>
                  <a:pt x="74490" y="40162"/>
                </a:lnTo>
                <a:lnTo>
                  <a:pt x="72466" y="37920"/>
                </a:lnTo>
                <a:lnTo>
                  <a:pt x="70596" y="35684"/>
                </a:lnTo>
                <a:lnTo>
                  <a:pt x="68879" y="33120"/>
                </a:lnTo>
                <a:lnTo>
                  <a:pt x="69661" y="32804"/>
                </a:lnTo>
                <a:lnTo>
                  <a:pt x="70442" y="32160"/>
                </a:lnTo>
                <a:lnTo>
                  <a:pt x="71998" y="30884"/>
                </a:lnTo>
                <a:lnTo>
                  <a:pt x="73401" y="29444"/>
                </a:lnTo>
                <a:lnTo>
                  <a:pt x="74650" y="28162"/>
                </a:lnTo>
                <a:lnTo>
                  <a:pt x="78076" y="25440"/>
                </a:lnTo>
                <a:lnTo>
                  <a:pt x="79946" y="24322"/>
                </a:lnTo>
                <a:lnTo>
                  <a:pt x="81816" y="23362"/>
                </a:lnTo>
                <a:lnTo>
                  <a:pt x="83065" y="22882"/>
                </a:lnTo>
                <a:lnTo>
                  <a:pt x="84308" y="22724"/>
                </a:lnTo>
                <a:lnTo>
                  <a:pt x="85556" y="22560"/>
                </a:lnTo>
                <a:close/>
                <a:moveTo>
                  <a:pt x="86645" y="18884"/>
                </a:moveTo>
                <a:lnTo>
                  <a:pt x="85403" y="19042"/>
                </a:lnTo>
                <a:lnTo>
                  <a:pt x="82905" y="19522"/>
                </a:lnTo>
                <a:lnTo>
                  <a:pt x="80414" y="20160"/>
                </a:lnTo>
                <a:lnTo>
                  <a:pt x="78076" y="21284"/>
                </a:lnTo>
                <a:lnTo>
                  <a:pt x="75892" y="22724"/>
                </a:lnTo>
                <a:lnTo>
                  <a:pt x="74336" y="23842"/>
                </a:lnTo>
                <a:lnTo>
                  <a:pt x="72933" y="25124"/>
                </a:lnTo>
                <a:lnTo>
                  <a:pt x="70128" y="27682"/>
                </a:lnTo>
                <a:lnTo>
                  <a:pt x="68258" y="29444"/>
                </a:lnTo>
                <a:lnTo>
                  <a:pt x="67323" y="30562"/>
                </a:lnTo>
                <a:lnTo>
                  <a:pt x="67016" y="31042"/>
                </a:lnTo>
                <a:lnTo>
                  <a:pt x="67016" y="31680"/>
                </a:lnTo>
                <a:lnTo>
                  <a:pt x="66388" y="31844"/>
                </a:lnTo>
                <a:lnTo>
                  <a:pt x="65920" y="32324"/>
                </a:lnTo>
                <a:lnTo>
                  <a:pt x="65613" y="32804"/>
                </a:lnTo>
                <a:lnTo>
                  <a:pt x="65767" y="33600"/>
                </a:lnTo>
                <a:lnTo>
                  <a:pt x="66388" y="35204"/>
                </a:lnTo>
                <a:lnTo>
                  <a:pt x="67169" y="36802"/>
                </a:lnTo>
                <a:lnTo>
                  <a:pt x="67951" y="38242"/>
                </a:lnTo>
                <a:lnTo>
                  <a:pt x="69039" y="39682"/>
                </a:lnTo>
                <a:lnTo>
                  <a:pt x="70128" y="40964"/>
                </a:lnTo>
                <a:lnTo>
                  <a:pt x="71217" y="42404"/>
                </a:lnTo>
                <a:lnTo>
                  <a:pt x="73868" y="44804"/>
                </a:lnTo>
                <a:lnTo>
                  <a:pt x="76673" y="47204"/>
                </a:lnTo>
                <a:lnTo>
                  <a:pt x="79479" y="49440"/>
                </a:lnTo>
                <a:lnTo>
                  <a:pt x="82284" y="51524"/>
                </a:lnTo>
                <a:lnTo>
                  <a:pt x="84935" y="53602"/>
                </a:lnTo>
                <a:lnTo>
                  <a:pt x="85403" y="53924"/>
                </a:lnTo>
                <a:lnTo>
                  <a:pt x="86024" y="54082"/>
                </a:lnTo>
                <a:lnTo>
                  <a:pt x="86491" y="54082"/>
                </a:lnTo>
                <a:lnTo>
                  <a:pt x="87113" y="53924"/>
                </a:lnTo>
                <a:lnTo>
                  <a:pt x="87427" y="53602"/>
                </a:lnTo>
                <a:lnTo>
                  <a:pt x="87894" y="53122"/>
                </a:lnTo>
                <a:lnTo>
                  <a:pt x="88048" y="52642"/>
                </a:lnTo>
                <a:lnTo>
                  <a:pt x="88048" y="52162"/>
                </a:lnTo>
                <a:lnTo>
                  <a:pt x="89297" y="51202"/>
                </a:lnTo>
                <a:lnTo>
                  <a:pt x="90232" y="50400"/>
                </a:lnTo>
                <a:lnTo>
                  <a:pt x="94286" y="47040"/>
                </a:lnTo>
                <a:lnTo>
                  <a:pt x="96156" y="45120"/>
                </a:lnTo>
                <a:lnTo>
                  <a:pt x="97866" y="43042"/>
                </a:lnTo>
                <a:lnTo>
                  <a:pt x="99268" y="40800"/>
                </a:lnTo>
                <a:lnTo>
                  <a:pt x="99896" y="39682"/>
                </a:lnTo>
                <a:lnTo>
                  <a:pt x="100363" y="38400"/>
                </a:lnTo>
                <a:lnTo>
                  <a:pt x="100671" y="37282"/>
                </a:lnTo>
                <a:lnTo>
                  <a:pt x="100985" y="36164"/>
                </a:lnTo>
                <a:lnTo>
                  <a:pt x="101138" y="34882"/>
                </a:lnTo>
                <a:lnTo>
                  <a:pt x="101138" y="33764"/>
                </a:lnTo>
                <a:lnTo>
                  <a:pt x="100985" y="31364"/>
                </a:lnTo>
                <a:lnTo>
                  <a:pt x="100517" y="29122"/>
                </a:lnTo>
                <a:lnTo>
                  <a:pt x="99582" y="26880"/>
                </a:lnTo>
                <a:lnTo>
                  <a:pt x="98493" y="24802"/>
                </a:lnTo>
                <a:lnTo>
                  <a:pt x="97712" y="23842"/>
                </a:lnTo>
                <a:lnTo>
                  <a:pt x="96931" y="23040"/>
                </a:lnTo>
                <a:lnTo>
                  <a:pt x="96156" y="22244"/>
                </a:lnTo>
                <a:lnTo>
                  <a:pt x="95221" y="21442"/>
                </a:lnTo>
                <a:lnTo>
                  <a:pt x="94126" y="20804"/>
                </a:lnTo>
                <a:lnTo>
                  <a:pt x="92883" y="20160"/>
                </a:lnTo>
                <a:lnTo>
                  <a:pt x="91788" y="19680"/>
                </a:lnTo>
                <a:lnTo>
                  <a:pt x="90545" y="19364"/>
                </a:lnTo>
                <a:lnTo>
                  <a:pt x="89297" y="19042"/>
                </a:lnTo>
                <a:lnTo>
                  <a:pt x="87894" y="18884"/>
                </a:lnTo>
                <a:close/>
                <a:moveTo>
                  <a:pt x="35845" y="44804"/>
                </a:moveTo>
                <a:lnTo>
                  <a:pt x="27430" y="52800"/>
                </a:lnTo>
                <a:lnTo>
                  <a:pt x="23536" y="56482"/>
                </a:lnTo>
                <a:lnTo>
                  <a:pt x="23068" y="55680"/>
                </a:lnTo>
                <a:lnTo>
                  <a:pt x="22441" y="55200"/>
                </a:lnTo>
                <a:lnTo>
                  <a:pt x="21038" y="53924"/>
                </a:lnTo>
                <a:lnTo>
                  <a:pt x="19014" y="51682"/>
                </a:lnTo>
                <a:lnTo>
                  <a:pt x="17144" y="49440"/>
                </a:lnTo>
                <a:lnTo>
                  <a:pt x="15434" y="47362"/>
                </a:lnTo>
                <a:lnTo>
                  <a:pt x="14499" y="46402"/>
                </a:lnTo>
                <a:lnTo>
                  <a:pt x="13404" y="45442"/>
                </a:lnTo>
                <a:lnTo>
                  <a:pt x="24471" y="45442"/>
                </a:lnTo>
                <a:lnTo>
                  <a:pt x="30389" y="45120"/>
                </a:lnTo>
                <a:lnTo>
                  <a:pt x="35845" y="44804"/>
                </a:lnTo>
                <a:close/>
                <a:moveTo>
                  <a:pt x="4835" y="45442"/>
                </a:moveTo>
                <a:lnTo>
                  <a:pt x="6705" y="45600"/>
                </a:lnTo>
                <a:lnTo>
                  <a:pt x="8421" y="45600"/>
                </a:lnTo>
                <a:lnTo>
                  <a:pt x="8575" y="45922"/>
                </a:lnTo>
                <a:lnTo>
                  <a:pt x="8729" y="46080"/>
                </a:lnTo>
                <a:lnTo>
                  <a:pt x="10131" y="47520"/>
                </a:lnTo>
                <a:lnTo>
                  <a:pt x="11694" y="48802"/>
                </a:lnTo>
                <a:lnTo>
                  <a:pt x="13718" y="50880"/>
                </a:lnTo>
                <a:lnTo>
                  <a:pt x="15588" y="53280"/>
                </a:lnTo>
                <a:lnTo>
                  <a:pt x="17926" y="56160"/>
                </a:lnTo>
                <a:lnTo>
                  <a:pt x="19328" y="57764"/>
                </a:lnTo>
                <a:lnTo>
                  <a:pt x="20103" y="58402"/>
                </a:lnTo>
                <a:lnTo>
                  <a:pt x="20884" y="58882"/>
                </a:lnTo>
                <a:lnTo>
                  <a:pt x="19796" y="59684"/>
                </a:lnTo>
                <a:lnTo>
                  <a:pt x="19168" y="58724"/>
                </a:lnTo>
                <a:lnTo>
                  <a:pt x="18393" y="57764"/>
                </a:lnTo>
                <a:lnTo>
                  <a:pt x="16523" y="56002"/>
                </a:lnTo>
                <a:lnTo>
                  <a:pt x="12936" y="53122"/>
                </a:lnTo>
                <a:lnTo>
                  <a:pt x="8889" y="49282"/>
                </a:lnTo>
                <a:lnTo>
                  <a:pt x="4835" y="45442"/>
                </a:lnTo>
                <a:close/>
                <a:moveTo>
                  <a:pt x="60778" y="57600"/>
                </a:moveTo>
                <a:lnTo>
                  <a:pt x="60003" y="57764"/>
                </a:lnTo>
                <a:lnTo>
                  <a:pt x="59375" y="58080"/>
                </a:lnTo>
                <a:lnTo>
                  <a:pt x="58286" y="59204"/>
                </a:lnTo>
                <a:lnTo>
                  <a:pt x="57198" y="60322"/>
                </a:lnTo>
                <a:lnTo>
                  <a:pt x="56102" y="61440"/>
                </a:lnTo>
                <a:lnTo>
                  <a:pt x="54860" y="62564"/>
                </a:lnTo>
                <a:lnTo>
                  <a:pt x="51895" y="65122"/>
                </a:lnTo>
                <a:lnTo>
                  <a:pt x="48782" y="67844"/>
                </a:lnTo>
                <a:lnTo>
                  <a:pt x="46598" y="69757"/>
                </a:lnTo>
                <a:lnTo>
                  <a:pt x="45349" y="70882"/>
                </a:lnTo>
                <a:lnTo>
                  <a:pt x="44107" y="72322"/>
                </a:lnTo>
                <a:lnTo>
                  <a:pt x="43012" y="73597"/>
                </a:lnTo>
                <a:lnTo>
                  <a:pt x="42237" y="75202"/>
                </a:lnTo>
                <a:lnTo>
                  <a:pt x="42077" y="75840"/>
                </a:lnTo>
                <a:lnTo>
                  <a:pt x="41923" y="76642"/>
                </a:lnTo>
                <a:lnTo>
                  <a:pt x="41923" y="77280"/>
                </a:lnTo>
                <a:lnTo>
                  <a:pt x="42077" y="77917"/>
                </a:lnTo>
                <a:lnTo>
                  <a:pt x="42390" y="78562"/>
                </a:lnTo>
                <a:lnTo>
                  <a:pt x="42704" y="78877"/>
                </a:lnTo>
                <a:lnTo>
                  <a:pt x="43326" y="79042"/>
                </a:lnTo>
                <a:lnTo>
                  <a:pt x="43793" y="79042"/>
                </a:lnTo>
                <a:lnTo>
                  <a:pt x="44414" y="78720"/>
                </a:lnTo>
                <a:lnTo>
                  <a:pt x="45042" y="78397"/>
                </a:lnTo>
                <a:lnTo>
                  <a:pt x="45817" y="77437"/>
                </a:lnTo>
                <a:lnTo>
                  <a:pt x="47533" y="75360"/>
                </a:lnTo>
                <a:lnTo>
                  <a:pt x="48936" y="73920"/>
                </a:lnTo>
                <a:lnTo>
                  <a:pt x="50338" y="72480"/>
                </a:lnTo>
                <a:lnTo>
                  <a:pt x="53297" y="69922"/>
                </a:lnTo>
                <a:lnTo>
                  <a:pt x="55949" y="67844"/>
                </a:lnTo>
                <a:lnTo>
                  <a:pt x="58754" y="65602"/>
                </a:lnTo>
                <a:lnTo>
                  <a:pt x="60156" y="64484"/>
                </a:lnTo>
                <a:lnTo>
                  <a:pt x="61245" y="63202"/>
                </a:lnTo>
                <a:lnTo>
                  <a:pt x="62180" y="61762"/>
                </a:lnTo>
                <a:lnTo>
                  <a:pt x="62962" y="60322"/>
                </a:lnTo>
                <a:lnTo>
                  <a:pt x="63115" y="59520"/>
                </a:lnTo>
                <a:lnTo>
                  <a:pt x="63115" y="58724"/>
                </a:lnTo>
                <a:lnTo>
                  <a:pt x="62648" y="58244"/>
                </a:lnTo>
                <a:lnTo>
                  <a:pt x="62180" y="57922"/>
                </a:lnTo>
                <a:lnTo>
                  <a:pt x="61405" y="57600"/>
                </a:lnTo>
                <a:close/>
                <a:moveTo>
                  <a:pt x="13097" y="87840"/>
                </a:moveTo>
                <a:lnTo>
                  <a:pt x="13872" y="88162"/>
                </a:lnTo>
                <a:lnTo>
                  <a:pt x="13872" y="88642"/>
                </a:lnTo>
                <a:lnTo>
                  <a:pt x="13872" y="89122"/>
                </a:lnTo>
                <a:lnTo>
                  <a:pt x="13564" y="89602"/>
                </a:lnTo>
                <a:lnTo>
                  <a:pt x="13250" y="89917"/>
                </a:lnTo>
                <a:lnTo>
                  <a:pt x="12469" y="90562"/>
                </a:lnTo>
                <a:lnTo>
                  <a:pt x="11694" y="91200"/>
                </a:lnTo>
                <a:lnTo>
                  <a:pt x="10599" y="91680"/>
                </a:lnTo>
                <a:lnTo>
                  <a:pt x="9356" y="92160"/>
                </a:lnTo>
                <a:lnTo>
                  <a:pt x="9356" y="92160"/>
                </a:lnTo>
                <a:lnTo>
                  <a:pt x="10291" y="90877"/>
                </a:lnTo>
                <a:lnTo>
                  <a:pt x="11226" y="89602"/>
                </a:lnTo>
                <a:lnTo>
                  <a:pt x="12001" y="88642"/>
                </a:lnTo>
                <a:lnTo>
                  <a:pt x="12629" y="87997"/>
                </a:lnTo>
                <a:lnTo>
                  <a:pt x="12783" y="87997"/>
                </a:lnTo>
                <a:lnTo>
                  <a:pt x="13097" y="87840"/>
                </a:lnTo>
                <a:close/>
                <a:moveTo>
                  <a:pt x="12783" y="84637"/>
                </a:moveTo>
                <a:lnTo>
                  <a:pt x="12162" y="84802"/>
                </a:lnTo>
                <a:lnTo>
                  <a:pt x="11694" y="84960"/>
                </a:lnTo>
                <a:lnTo>
                  <a:pt x="10599" y="85597"/>
                </a:lnTo>
                <a:lnTo>
                  <a:pt x="9824" y="86400"/>
                </a:lnTo>
                <a:lnTo>
                  <a:pt x="8889" y="87360"/>
                </a:lnTo>
                <a:lnTo>
                  <a:pt x="7954" y="88477"/>
                </a:lnTo>
                <a:lnTo>
                  <a:pt x="6391" y="90720"/>
                </a:lnTo>
                <a:lnTo>
                  <a:pt x="5924" y="91837"/>
                </a:lnTo>
                <a:lnTo>
                  <a:pt x="5302" y="92962"/>
                </a:lnTo>
                <a:lnTo>
                  <a:pt x="5149" y="93600"/>
                </a:lnTo>
                <a:lnTo>
                  <a:pt x="4989" y="94080"/>
                </a:lnTo>
                <a:lnTo>
                  <a:pt x="4989" y="94717"/>
                </a:lnTo>
                <a:lnTo>
                  <a:pt x="5302" y="95197"/>
                </a:lnTo>
                <a:lnTo>
                  <a:pt x="5616" y="95520"/>
                </a:lnTo>
                <a:lnTo>
                  <a:pt x="5924" y="95842"/>
                </a:lnTo>
                <a:lnTo>
                  <a:pt x="6705" y="95842"/>
                </a:lnTo>
                <a:lnTo>
                  <a:pt x="7172" y="95677"/>
                </a:lnTo>
                <a:lnTo>
                  <a:pt x="8108" y="95677"/>
                </a:lnTo>
                <a:lnTo>
                  <a:pt x="9043" y="95520"/>
                </a:lnTo>
                <a:lnTo>
                  <a:pt x="10131" y="95197"/>
                </a:lnTo>
                <a:lnTo>
                  <a:pt x="11066" y="94882"/>
                </a:lnTo>
                <a:lnTo>
                  <a:pt x="12936" y="93922"/>
                </a:lnTo>
                <a:lnTo>
                  <a:pt x="14339" y="92962"/>
                </a:lnTo>
                <a:lnTo>
                  <a:pt x="15120" y="92317"/>
                </a:lnTo>
                <a:lnTo>
                  <a:pt x="15902" y="91522"/>
                </a:lnTo>
                <a:lnTo>
                  <a:pt x="16369" y="90562"/>
                </a:lnTo>
                <a:lnTo>
                  <a:pt x="16837" y="89602"/>
                </a:lnTo>
                <a:lnTo>
                  <a:pt x="16990" y="88642"/>
                </a:lnTo>
                <a:lnTo>
                  <a:pt x="16990" y="88162"/>
                </a:lnTo>
                <a:lnTo>
                  <a:pt x="16837" y="87682"/>
                </a:lnTo>
                <a:lnTo>
                  <a:pt x="16677" y="87202"/>
                </a:lnTo>
                <a:lnTo>
                  <a:pt x="16369" y="86722"/>
                </a:lnTo>
                <a:lnTo>
                  <a:pt x="15902" y="86400"/>
                </a:lnTo>
                <a:lnTo>
                  <a:pt x="15274" y="86077"/>
                </a:lnTo>
                <a:lnTo>
                  <a:pt x="14653" y="85282"/>
                </a:lnTo>
                <a:lnTo>
                  <a:pt x="13872" y="84802"/>
                </a:lnTo>
                <a:lnTo>
                  <a:pt x="13250" y="84637"/>
                </a:lnTo>
                <a:close/>
                <a:moveTo>
                  <a:pt x="99428" y="3682"/>
                </a:moveTo>
                <a:lnTo>
                  <a:pt x="103009" y="4162"/>
                </a:lnTo>
                <a:lnTo>
                  <a:pt x="106595" y="4642"/>
                </a:lnTo>
                <a:lnTo>
                  <a:pt x="110181" y="5444"/>
                </a:lnTo>
                <a:lnTo>
                  <a:pt x="113762" y="6404"/>
                </a:lnTo>
                <a:lnTo>
                  <a:pt x="113140" y="6726"/>
                </a:lnTo>
                <a:lnTo>
                  <a:pt x="112673" y="7206"/>
                </a:lnTo>
                <a:lnTo>
                  <a:pt x="112052" y="7686"/>
                </a:lnTo>
                <a:lnTo>
                  <a:pt x="112052" y="7844"/>
                </a:lnTo>
                <a:lnTo>
                  <a:pt x="112205" y="8002"/>
                </a:lnTo>
                <a:lnTo>
                  <a:pt x="112519" y="8324"/>
                </a:lnTo>
                <a:lnTo>
                  <a:pt x="112827" y="8482"/>
                </a:lnTo>
                <a:lnTo>
                  <a:pt x="113608" y="8646"/>
                </a:lnTo>
                <a:lnTo>
                  <a:pt x="114389" y="8482"/>
                </a:lnTo>
                <a:lnTo>
                  <a:pt x="114857" y="8482"/>
                </a:lnTo>
                <a:lnTo>
                  <a:pt x="115164" y="8166"/>
                </a:lnTo>
                <a:lnTo>
                  <a:pt x="115324" y="8962"/>
                </a:lnTo>
                <a:lnTo>
                  <a:pt x="115478" y="9606"/>
                </a:lnTo>
                <a:lnTo>
                  <a:pt x="114697" y="9764"/>
                </a:lnTo>
                <a:lnTo>
                  <a:pt x="114075" y="10086"/>
                </a:lnTo>
                <a:lnTo>
                  <a:pt x="113454" y="10402"/>
                </a:lnTo>
                <a:lnTo>
                  <a:pt x="112827" y="10882"/>
                </a:lnTo>
                <a:lnTo>
                  <a:pt x="112673" y="11046"/>
                </a:lnTo>
                <a:lnTo>
                  <a:pt x="112673" y="11526"/>
                </a:lnTo>
                <a:lnTo>
                  <a:pt x="112827" y="11842"/>
                </a:lnTo>
                <a:lnTo>
                  <a:pt x="113294" y="12006"/>
                </a:lnTo>
                <a:lnTo>
                  <a:pt x="113608" y="12164"/>
                </a:lnTo>
                <a:lnTo>
                  <a:pt x="114075" y="12322"/>
                </a:lnTo>
                <a:lnTo>
                  <a:pt x="115010" y="12164"/>
                </a:lnTo>
                <a:lnTo>
                  <a:pt x="115792" y="11842"/>
                </a:lnTo>
                <a:lnTo>
                  <a:pt x="115945" y="13124"/>
                </a:lnTo>
                <a:lnTo>
                  <a:pt x="114697" y="13604"/>
                </a:lnTo>
                <a:lnTo>
                  <a:pt x="113922" y="13926"/>
                </a:lnTo>
                <a:lnTo>
                  <a:pt x="113294" y="14564"/>
                </a:lnTo>
                <a:lnTo>
                  <a:pt x="112987" y="14886"/>
                </a:lnTo>
                <a:lnTo>
                  <a:pt x="112987" y="15524"/>
                </a:lnTo>
                <a:lnTo>
                  <a:pt x="113140" y="15846"/>
                </a:lnTo>
                <a:lnTo>
                  <a:pt x="113608" y="16162"/>
                </a:lnTo>
                <a:lnTo>
                  <a:pt x="114229" y="16326"/>
                </a:lnTo>
                <a:lnTo>
                  <a:pt x="114857" y="16162"/>
                </a:lnTo>
                <a:lnTo>
                  <a:pt x="116099" y="15846"/>
                </a:lnTo>
                <a:lnTo>
                  <a:pt x="116259" y="16642"/>
                </a:lnTo>
                <a:lnTo>
                  <a:pt x="115324" y="16800"/>
                </a:lnTo>
                <a:lnTo>
                  <a:pt x="114229" y="17122"/>
                </a:lnTo>
                <a:lnTo>
                  <a:pt x="113762" y="17444"/>
                </a:lnTo>
                <a:lnTo>
                  <a:pt x="113454" y="17924"/>
                </a:lnTo>
                <a:lnTo>
                  <a:pt x="113294" y="18562"/>
                </a:lnTo>
                <a:lnTo>
                  <a:pt x="113294" y="19042"/>
                </a:lnTo>
                <a:lnTo>
                  <a:pt x="113608" y="19364"/>
                </a:lnTo>
                <a:lnTo>
                  <a:pt x="114075" y="19680"/>
                </a:lnTo>
                <a:lnTo>
                  <a:pt x="116259" y="19680"/>
                </a:lnTo>
                <a:lnTo>
                  <a:pt x="116413" y="19522"/>
                </a:lnTo>
                <a:lnTo>
                  <a:pt x="116413" y="21442"/>
                </a:lnTo>
                <a:lnTo>
                  <a:pt x="113608" y="22244"/>
                </a:lnTo>
                <a:lnTo>
                  <a:pt x="113294" y="22402"/>
                </a:lnTo>
                <a:lnTo>
                  <a:pt x="113140" y="22560"/>
                </a:lnTo>
                <a:lnTo>
                  <a:pt x="112827" y="23204"/>
                </a:lnTo>
                <a:lnTo>
                  <a:pt x="112827" y="23520"/>
                </a:lnTo>
                <a:lnTo>
                  <a:pt x="112987" y="23842"/>
                </a:lnTo>
                <a:lnTo>
                  <a:pt x="113140" y="24000"/>
                </a:lnTo>
                <a:lnTo>
                  <a:pt x="113454" y="24322"/>
                </a:lnTo>
                <a:lnTo>
                  <a:pt x="114075" y="24480"/>
                </a:lnTo>
                <a:lnTo>
                  <a:pt x="114857" y="24480"/>
                </a:lnTo>
                <a:lnTo>
                  <a:pt x="116259" y="24322"/>
                </a:lnTo>
                <a:lnTo>
                  <a:pt x="116259" y="24322"/>
                </a:lnTo>
                <a:lnTo>
                  <a:pt x="115945" y="27524"/>
                </a:lnTo>
                <a:lnTo>
                  <a:pt x="114857" y="26880"/>
                </a:lnTo>
                <a:lnTo>
                  <a:pt x="113608" y="26564"/>
                </a:lnTo>
                <a:lnTo>
                  <a:pt x="112987" y="26400"/>
                </a:lnTo>
                <a:lnTo>
                  <a:pt x="112519" y="26564"/>
                </a:lnTo>
                <a:lnTo>
                  <a:pt x="111891" y="26722"/>
                </a:lnTo>
                <a:lnTo>
                  <a:pt x="111584" y="27202"/>
                </a:lnTo>
                <a:lnTo>
                  <a:pt x="111584" y="27524"/>
                </a:lnTo>
                <a:lnTo>
                  <a:pt x="112052" y="28162"/>
                </a:lnTo>
                <a:lnTo>
                  <a:pt x="112827" y="28484"/>
                </a:lnTo>
                <a:lnTo>
                  <a:pt x="114075" y="29122"/>
                </a:lnTo>
                <a:lnTo>
                  <a:pt x="115164" y="29760"/>
                </a:lnTo>
                <a:lnTo>
                  <a:pt x="115632" y="29924"/>
                </a:lnTo>
                <a:lnTo>
                  <a:pt x="115010" y="32482"/>
                </a:lnTo>
                <a:lnTo>
                  <a:pt x="113294" y="31844"/>
                </a:lnTo>
                <a:lnTo>
                  <a:pt x="111891" y="31042"/>
                </a:lnTo>
                <a:lnTo>
                  <a:pt x="110335" y="30562"/>
                </a:lnTo>
                <a:lnTo>
                  <a:pt x="109868" y="30562"/>
                </a:lnTo>
                <a:lnTo>
                  <a:pt x="109868" y="30720"/>
                </a:lnTo>
                <a:lnTo>
                  <a:pt x="109868" y="31042"/>
                </a:lnTo>
                <a:lnTo>
                  <a:pt x="110181" y="31680"/>
                </a:lnTo>
                <a:lnTo>
                  <a:pt x="110489" y="32160"/>
                </a:lnTo>
                <a:lnTo>
                  <a:pt x="111117" y="32804"/>
                </a:lnTo>
                <a:lnTo>
                  <a:pt x="111584" y="33284"/>
                </a:lnTo>
                <a:lnTo>
                  <a:pt x="112987" y="34080"/>
                </a:lnTo>
                <a:lnTo>
                  <a:pt x="114389" y="34560"/>
                </a:lnTo>
                <a:lnTo>
                  <a:pt x="113608" y="36960"/>
                </a:lnTo>
                <a:lnTo>
                  <a:pt x="112827" y="39044"/>
                </a:lnTo>
                <a:lnTo>
                  <a:pt x="112519" y="38722"/>
                </a:lnTo>
                <a:lnTo>
                  <a:pt x="112205" y="38400"/>
                </a:lnTo>
                <a:lnTo>
                  <a:pt x="111424" y="37762"/>
                </a:lnTo>
                <a:lnTo>
                  <a:pt x="110803" y="37282"/>
                </a:lnTo>
                <a:lnTo>
                  <a:pt x="110021" y="36802"/>
                </a:lnTo>
                <a:lnTo>
                  <a:pt x="109400" y="36644"/>
                </a:lnTo>
                <a:lnTo>
                  <a:pt x="108779" y="36480"/>
                </a:lnTo>
                <a:lnTo>
                  <a:pt x="108151" y="36480"/>
                </a:lnTo>
                <a:lnTo>
                  <a:pt x="107376" y="36802"/>
                </a:lnTo>
                <a:lnTo>
                  <a:pt x="107216" y="36960"/>
                </a:lnTo>
                <a:lnTo>
                  <a:pt x="107216" y="37282"/>
                </a:lnTo>
                <a:lnTo>
                  <a:pt x="107216" y="37604"/>
                </a:lnTo>
                <a:lnTo>
                  <a:pt x="107376" y="37762"/>
                </a:lnTo>
                <a:lnTo>
                  <a:pt x="107998" y="38400"/>
                </a:lnTo>
                <a:lnTo>
                  <a:pt x="108465" y="38880"/>
                </a:lnTo>
                <a:lnTo>
                  <a:pt x="108933" y="39202"/>
                </a:lnTo>
                <a:lnTo>
                  <a:pt x="110335" y="40320"/>
                </a:lnTo>
                <a:lnTo>
                  <a:pt x="110956" y="40642"/>
                </a:lnTo>
                <a:lnTo>
                  <a:pt x="111738" y="40800"/>
                </a:lnTo>
                <a:lnTo>
                  <a:pt x="112052" y="40800"/>
                </a:lnTo>
                <a:lnTo>
                  <a:pt x="110956" y="42562"/>
                </a:lnTo>
                <a:lnTo>
                  <a:pt x="110181" y="42562"/>
                </a:lnTo>
                <a:lnTo>
                  <a:pt x="109554" y="42404"/>
                </a:lnTo>
                <a:lnTo>
                  <a:pt x="108933" y="42082"/>
                </a:lnTo>
                <a:lnTo>
                  <a:pt x="108465" y="41760"/>
                </a:lnTo>
                <a:lnTo>
                  <a:pt x="107684" y="40964"/>
                </a:lnTo>
                <a:lnTo>
                  <a:pt x="106749" y="40162"/>
                </a:lnTo>
                <a:lnTo>
                  <a:pt x="105814" y="39682"/>
                </a:lnTo>
                <a:lnTo>
                  <a:pt x="105346" y="39524"/>
                </a:lnTo>
                <a:lnTo>
                  <a:pt x="104725" y="39524"/>
                </a:lnTo>
                <a:lnTo>
                  <a:pt x="104257" y="39682"/>
                </a:lnTo>
                <a:lnTo>
                  <a:pt x="103636" y="40004"/>
                </a:lnTo>
                <a:lnTo>
                  <a:pt x="103322" y="40320"/>
                </a:lnTo>
                <a:lnTo>
                  <a:pt x="103322" y="40642"/>
                </a:lnTo>
                <a:lnTo>
                  <a:pt x="103636" y="40964"/>
                </a:lnTo>
                <a:lnTo>
                  <a:pt x="103944" y="41122"/>
                </a:lnTo>
                <a:lnTo>
                  <a:pt x="104411" y="41122"/>
                </a:lnTo>
                <a:lnTo>
                  <a:pt x="105039" y="41444"/>
                </a:lnTo>
                <a:lnTo>
                  <a:pt x="105974" y="42240"/>
                </a:lnTo>
                <a:lnTo>
                  <a:pt x="106909" y="43200"/>
                </a:lnTo>
                <a:lnTo>
                  <a:pt x="107684" y="44002"/>
                </a:lnTo>
                <a:lnTo>
                  <a:pt x="108465" y="44640"/>
                </a:lnTo>
                <a:lnTo>
                  <a:pt x="109400" y="44962"/>
                </a:lnTo>
                <a:lnTo>
                  <a:pt x="106749" y="48164"/>
                </a:lnTo>
                <a:lnTo>
                  <a:pt x="103476" y="46724"/>
                </a:lnTo>
                <a:lnTo>
                  <a:pt x="102541" y="46244"/>
                </a:lnTo>
                <a:lnTo>
                  <a:pt x="101606" y="46080"/>
                </a:lnTo>
                <a:lnTo>
                  <a:pt x="100831" y="46080"/>
                </a:lnTo>
                <a:lnTo>
                  <a:pt x="99896" y="46402"/>
                </a:lnTo>
                <a:lnTo>
                  <a:pt x="99736" y="46560"/>
                </a:lnTo>
                <a:lnTo>
                  <a:pt x="99582" y="46724"/>
                </a:lnTo>
                <a:lnTo>
                  <a:pt x="99582" y="47040"/>
                </a:lnTo>
                <a:lnTo>
                  <a:pt x="99736" y="47204"/>
                </a:lnTo>
                <a:lnTo>
                  <a:pt x="100203" y="47842"/>
                </a:lnTo>
                <a:lnTo>
                  <a:pt x="100831" y="48322"/>
                </a:lnTo>
                <a:lnTo>
                  <a:pt x="102387" y="49282"/>
                </a:lnTo>
                <a:lnTo>
                  <a:pt x="104571" y="50400"/>
                </a:lnTo>
                <a:lnTo>
                  <a:pt x="102701" y="52320"/>
                </a:lnTo>
                <a:lnTo>
                  <a:pt x="101766" y="52004"/>
                </a:lnTo>
                <a:lnTo>
                  <a:pt x="100831" y="51840"/>
                </a:lnTo>
                <a:lnTo>
                  <a:pt x="99896" y="51682"/>
                </a:lnTo>
                <a:lnTo>
                  <a:pt x="98961" y="51524"/>
                </a:lnTo>
                <a:lnTo>
                  <a:pt x="97091" y="50564"/>
                </a:lnTo>
                <a:lnTo>
                  <a:pt x="96156" y="50242"/>
                </a:lnTo>
                <a:lnTo>
                  <a:pt x="95221" y="49920"/>
                </a:lnTo>
                <a:lnTo>
                  <a:pt x="94907" y="50084"/>
                </a:lnTo>
                <a:lnTo>
                  <a:pt x="94593" y="50400"/>
                </a:lnTo>
                <a:lnTo>
                  <a:pt x="94593" y="50722"/>
                </a:lnTo>
                <a:lnTo>
                  <a:pt x="94593" y="51044"/>
                </a:lnTo>
                <a:lnTo>
                  <a:pt x="95061" y="51682"/>
                </a:lnTo>
                <a:lnTo>
                  <a:pt x="95528" y="52320"/>
                </a:lnTo>
                <a:lnTo>
                  <a:pt x="96931" y="53444"/>
                </a:lnTo>
                <a:lnTo>
                  <a:pt x="98801" y="54240"/>
                </a:lnTo>
                <a:lnTo>
                  <a:pt x="99582" y="54562"/>
                </a:lnTo>
                <a:lnTo>
                  <a:pt x="100517" y="54720"/>
                </a:lnTo>
                <a:lnTo>
                  <a:pt x="98647" y="56804"/>
                </a:lnTo>
                <a:lnTo>
                  <a:pt x="97245" y="56482"/>
                </a:lnTo>
                <a:lnTo>
                  <a:pt x="95842" y="56160"/>
                </a:lnTo>
                <a:lnTo>
                  <a:pt x="94593" y="55680"/>
                </a:lnTo>
                <a:lnTo>
                  <a:pt x="93351" y="54884"/>
                </a:lnTo>
                <a:lnTo>
                  <a:pt x="93191" y="54720"/>
                </a:lnTo>
                <a:lnTo>
                  <a:pt x="92883" y="54720"/>
                </a:lnTo>
                <a:lnTo>
                  <a:pt x="92569" y="55042"/>
                </a:lnTo>
                <a:lnTo>
                  <a:pt x="92416" y="55364"/>
                </a:lnTo>
                <a:lnTo>
                  <a:pt x="92416" y="55844"/>
                </a:lnTo>
                <a:lnTo>
                  <a:pt x="92723" y="56482"/>
                </a:lnTo>
                <a:lnTo>
                  <a:pt x="93191" y="57120"/>
                </a:lnTo>
                <a:lnTo>
                  <a:pt x="94286" y="57922"/>
                </a:lnTo>
                <a:lnTo>
                  <a:pt x="95374" y="58560"/>
                </a:lnTo>
                <a:lnTo>
                  <a:pt x="96777" y="59040"/>
                </a:lnTo>
                <a:lnTo>
                  <a:pt x="95061" y="60960"/>
                </a:lnTo>
                <a:lnTo>
                  <a:pt x="94753" y="60802"/>
                </a:lnTo>
                <a:lnTo>
                  <a:pt x="92883" y="60164"/>
                </a:lnTo>
                <a:lnTo>
                  <a:pt x="91013" y="59520"/>
                </a:lnTo>
                <a:lnTo>
                  <a:pt x="89143" y="58882"/>
                </a:lnTo>
                <a:lnTo>
                  <a:pt x="87273" y="58244"/>
                </a:lnTo>
                <a:lnTo>
                  <a:pt x="86959" y="58244"/>
                </a:lnTo>
                <a:lnTo>
                  <a:pt x="86805" y="58402"/>
                </a:lnTo>
                <a:lnTo>
                  <a:pt x="86645" y="58724"/>
                </a:lnTo>
                <a:lnTo>
                  <a:pt x="86805" y="58882"/>
                </a:lnTo>
                <a:lnTo>
                  <a:pt x="87273" y="59684"/>
                </a:lnTo>
                <a:lnTo>
                  <a:pt x="88048" y="60480"/>
                </a:lnTo>
                <a:lnTo>
                  <a:pt x="88675" y="61124"/>
                </a:lnTo>
                <a:lnTo>
                  <a:pt x="89610" y="61604"/>
                </a:lnTo>
                <a:lnTo>
                  <a:pt x="91481" y="62564"/>
                </a:lnTo>
                <a:lnTo>
                  <a:pt x="93351" y="63202"/>
                </a:lnTo>
                <a:lnTo>
                  <a:pt x="91013" y="65760"/>
                </a:lnTo>
                <a:lnTo>
                  <a:pt x="90853" y="65444"/>
                </a:lnTo>
                <a:lnTo>
                  <a:pt x="90385" y="65122"/>
                </a:lnTo>
                <a:lnTo>
                  <a:pt x="88675" y="63840"/>
                </a:lnTo>
                <a:lnTo>
                  <a:pt x="86645" y="62880"/>
                </a:lnTo>
                <a:lnTo>
                  <a:pt x="85556" y="62400"/>
                </a:lnTo>
                <a:lnTo>
                  <a:pt x="84621" y="62084"/>
                </a:lnTo>
                <a:lnTo>
                  <a:pt x="83533" y="61762"/>
                </a:lnTo>
                <a:lnTo>
                  <a:pt x="82130" y="61762"/>
                </a:lnTo>
                <a:lnTo>
                  <a:pt x="81970" y="62084"/>
                </a:lnTo>
                <a:lnTo>
                  <a:pt x="81970" y="62400"/>
                </a:lnTo>
                <a:lnTo>
                  <a:pt x="82130" y="62564"/>
                </a:lnTo>
                <a:lnTo>
                  <a:pt x="83686" y="64004"/>
                </a:lnTo>
                <a:lnTo>
                  <a:pt x="85403" y="65122"/>
                </a:lnTo>
                <a:lnTo>
                  <a:pt x="87273" y="66240"/>
                </a:lnTo>
                <a:lnTo>
                  <a:pt x="89143" y="67200"/>
                </a:lnTo>
                <a:lnTo>
                  <a:pt x="89450" y="67364"/>
                </a:lnTo>
                <a:lnTo>
                  <a:pt x="88983" y="67844"/>
                </a:lnTo>
                <a:lnTo>
                  <a:pt x="88048" y="68804"/>
                </a:lnTo>
                <a:lnTo>
                  <a:pt x="87740" y="68324"/>
                </a:lnTo>
                <a:lnTo>
                  <a:pt x="87273" y="67844"/>
                </a:lnTo>
                <a:lnTo>
                  <a:pt x="86178" y="67200"/>
                </a:lnTo>
                <a:lnTo>
                  <a:pt x="83840" y="66240"/>
                </a:lnTo>
                <a:lnTo>
                  <a:pt x="82598" y="65924"/>
                </a:lnTo>
                <a:lnTo>
                  <a:pt x="81349" y="65444"/>
                </a:lnTo>
                <a:lnTo>
                  <a:pt x="80100" y="65280"/>
                </a:lnTo>
                <a:lnTo>
                  <a:pt x="78697" y="65122"/>
                </a:lnTo>
                <a:lnTo>
                  <a:pt x="78390" y="65122"/>
                </a:lnTo>
                <a:lnTo>
                  <a:pt x="78230" y="65280"/>
                </a:lnTo>
                <a:lnTo>
                  <a:pt x="78076" y="65602"/>
                </a:lnTo>
                <a:lnTo>
                  <a:pt x="78230" y="66082"/>
                </a:lnTo>
                <a:lnTo>
                  <a:pt x="78544" y="66404"/>
                </a:lnTo>
                <a:lnTo>
                  <a:pt x="79792" y="67042"/>
                </a:lnTo>
                <a:lnTo>
                  <a:pt x="80881" y="67680"/>
                </a:lnTo>
                <a:lnTo>
                  <a:pt x="83219" y="69120"/>
                </a:lnTo>
                <a:lnTo>
                  <a:pt x="84775" y="69922"/>
                </a:lnTo>
                <a:lnTo>
                  <a:pt x="85556" y="70237"/>
                </a:lnTo>
                <a:lnTo>
                  <a:pt x="86491" y="70402"/>
                </a:lnTo>
                <a:lnTo>
                  <a:pt x="82751" y="74242"/>
                </a:lnTo>
                <a:lnTo>
                  <a:pt x="81970" y="73597"/>
                </a:lnTo>
                <a:lnTo>
                  <a:pt x="81035" y="72960"/>
                </a:lnTo>
                <a:lnTo>
                  <a:pt x="79632" y="72157"/>
                </a:lnTo>
                <a:lnTo>
                  <a:pt x="78390" y="71197"/>
                </a:lnTo>
                <a:lnTo>
                  <a:pt x="76987" y="70237"/>
                </a:lnTo>
                <a:lnTo>
                  <a:pt x="75585" y="69600"/>
                </a:lnTo>
                <a:lnTo>
                  <a:pt x="74803" y="69284"/>
                </a:lnTo>
                <a:lnTo>
                  <a:pt x="73868" y="69284"/>
                </a:lnTo>
                <a:lnTo>
                  <a:pt x="73715" y="69442"/>
                </a:lnTo>
                <a:lnTo>
                  <a:pt x="73715" y="69600"/>
                </a:lnTo>
                <a:lnTo>
                  <a:pt x="73868" y="69757"/>
                </a:lnTo>
                <a:lnTo>
                  <a:pt x="74957" y="71040"/>
                </a:lnTo>
                <a:lnTo>
                  <a:pt x="76827" y="72802"/>
                </a:lnTo>
                <a:lnTo>
                  <a:pt x="79011" y="74722"/>
                </a:lnTo>
                <a:lnTo>
                  <a:pt x="80100" y="75360"/>
                </a:lnTo>
                <a:lnTo>
                  <a:pt x="81195" y="75840"/>
                </a:lnTo>
                <a:lnTo>
                  <a:pt x="79011" y="78082"/>
                </a:lnTo>
                <a:lnTo>
                  <a:pt x="78230" y="77760"/>
                </a:lnTo>
                <a:lnTo>
                  <a:pt x="77455" y="77437"/>
                </a:lnTo>
                <a:lnTo>
                  <a:pt x="76206" y="76800"/>
                </a:lnTo>
                <a:lnTo>
                  <a:pt x="73715" y="75202"/>
                </a:lnTo>
                <a:lnTo>
                  <a:pt x="72312" y="74557"/>
                </a:lnTo>
                <a:lnTo>
                  <a:pt x="71684" y="74400"/>
                </a:lnTo>
                <a:lnTo>
                  <a:pt x="70909" y="74242"/>
                </a:lnTo>
                <a:lnTo>
                  <a:pt x="70442" y="74400"/>
                </a:lnTo>
                <a:lnTo>
                  <a:pt x="70282" y="74722"/>
                </a:lnTo>
                <a:lnTo>
                  <a:pt x="70128" y="75202"/>
                </a:lnTo>
                <a:lnTo>
                  <a:pt x="70442" y="75517"/>
                </a:lnTo>
                <a:lnTo>
                  <a:pt x="72152" y="76957"/>
                </a:lnTo>
                <a:lnTo>
                  <a:pt x="74022" y="78397"/>
                </a:lnTo>
                <a:lnTo>
                  <a:pt x="75425" y="79357"/>
                </a:lnTo>
                <a:lnTo>
                  <a:pt x="77141" y="80160"/>
                </a:lnTo>
                <a:lnTo>
                  <a:pt x="75271" y="82080"/>
                </a:lnTo>
                <a:lnTo>
                  <a:pt x="73554" y="80640"/>
                </a:lnTo>
                <a:lnTo>
                  <a:pt x="71845" y="79200"/>
                </a:lnTo>
                <a:lnTo>
                  <a:pt x="70749" y="78240"/>
                </a:lnTo>
                <a:lnTo>
                  <a:pt x="69661" y="77437"/>
                </a:lnTo>
                <a:lnTo>
                  <a:pt x="68412" y="76800"/>
                </a:lnTo>
                <a:lnTo>
                  <a:pt x="67169" y="76477"/>
                </a:lnTo>
                <a:lnTo>
                  <a:pt x="66855" y="76642"/>
                </a:lnTo>
                <a:lnTo>
                  <a:pt x="66855" y="76800"/>
                </a:lnTo>
                <a:lnTo>
                  <a:pt x="66702" y="76957"/>
                </a:lnTo>
                <a:lnTo>
                  <a:pt x="66855" y="77280"/>
                </a:lnTo>
                <a:lnTo>
                  <a:pt x="70909" y="81600"/>
                </a:lnTo>
                <a:lnTo>
                  <a:pt x="71998" y="82882"/>
                </a:lnTo>
                <a:lnTo>
                  <a:pt x="73401" y="84000"/>
                </a:lnTo>
                <a:lnTo>
                  <a:pt x="72466" y="85117"/>
                </a:lnTo>
                <a:lnTo>
                  <a:pt x="71684" y="84480"/>
                </a:lnTo>
                <a:lnTo>
                  <a:pt x="70749" y="84000"/>
                </a:lnTo>
                <a:lnTo>
                  <a:pt x="69039" y="83040"/>
                </a:lnTo>
                <a:lnTo>
                  <a:pt x="66388" y="81277"/>
                </a:lnTo>
                <a:lnTo>
                  <a:pt x="65145" y="80317"/>
                </a:lnTo>
                <a:lnTo>
                  <a:pt x="63897" y="79357"/>
                </a:lnTo>
                <a:lnTo>
                  <a:pt x="63743" y="79200"/>
                </a:lnTo>
                <a:lnTo>
                  <a:pt x="63583" y="79357"/>
                </a:lnTo>
                <a:lnTo>
                  <a:pt x="63429" y="79522"/>
                </a:lnTo>
                <a:lnTo>
                  <a:pt x="63583" y="79680"/>
                </a:lnTo>
                <a:lnTo>
                  <a:pt x="65453" y="82402"/>
                </a:lnTo>
                <a:lnTo>
                  <a:pt x="66548" y="83520"/>
                </a:lnTo>
                <a:lnTo>
                  <a:pt x="67791" y="84802"/>
                </a:lnTo>
                <a:lnTo>
                  <a:pt x="69193" y="85920"/>
                </a:lnTo>
                <a:lnTo>
                  <a:pt x="69974" y="86400"/>
                </a:lnTo>
                <a:lnTo>
                  <a:pt x="70749" y="86880"/>
                </a:lnTo>
                <a:lnTo>
                  <a:pt x="69039" y="88477"/>
                </a:lnTo>
                <a:lnTo>
                  <a:pt x="66855" y="86880"/>
                </a:lnTo>
                <a:lnTo>
                  <a:pt x="64678" y="85282"/>
                </a:lnTo>
                <a:lnTo>
                  <a:pt x="63583" y="84637"/>
                </a:lnTo>
                <a:lnTo>
                  <a:pt x="62340" y="84157"/>
                </a:lnTo>
                <a:lnTo>
                  <a:pt x="61245" y="83677"/>
                </a:lnTo>
                <a:lnTo>
                  <a:pt x="60003" y="83677"/>
                </a:lnTo>
                <a:lnTo>
                  <a:pt x="59689" y="83842"/>
                </a:lnTo>
                <a:lnTo>
                  <a:pt x="59689" y="84000"/>
                </a:lnTo>
                <a:lnTo>
                  <a:pt x="59689" y="84157"/>
                </a:lnTo>
                <a:lnTo>
                  <a:pt x="60470" y="84960"/>
                </a:lnTo>
                <a:lnTo>
                  <a:pt x="61405" y="85762"/>
                </a:lnTo>
                <a:lnTo>
                  <a:pt x="63115" y="87202"/>
                </a:lnTo>
                <a:lnTo>
                  <a:pt x="67016" y="90562"/>
                </a:lnTo>
                <a:lnTo>
                  <a:pt x="65920" y="91680"/>
                </a:lnTo>
                <a:lnTo>
                  <a:pt x="64832" y="90877"/>
                </a:lnTo>
                <a:lnTo>
                  <a:pt x="63743" y="90240"/>
                </a:lnTo>
                <a:lnTo>
                  <a:pt x="61559" y="89122"/>
                </a:lnTo>
                <a:lnTo>
                  <a:pt x="60156" y="88162"/>
                </a:lnTo>
                <a:lnTo>
                  <a:pt x="59068" y="87037"/>
                </a:lnTo>
                <a:lnTo>
                  <a:pt x="57972" y="85920"/>
                </a:lnTo>
                <a:lnTo>
                  <a:pt x="57037" y="84480"/>
                </a:lnTo>
                <a:lnTo>
                  <a:pt x="56570" y="84157"/>
                </a:lnTo>
                <a:lnTo>
                  <a:pt x="56102" y="84157"/>
                </a:lnTo>
                <a:lnTo>
                  <a:pt x="55795" y="84322"/>
                </a:lnTo>
                <a:lnTo>
                  <a:pt x="55481" y="84802"/>
                </a:lnTo>
                <a:lnTo>
                  <a:pt x="55327" y="85597"/>
                </a:lnTo>
                <a:lnTo>
                  <a:pt x="55481" y="86557"/>
                </a:lnTo>
                <a:lnTo>
                  <a:pt x="55635" y="87360"/>
                </a:lnTo>
                <a:lnTo>
                  <a:pt x="56102" y="88162"/>
                </a:lnTo>
                <a:lnTo>
                  <a:pt x="56570" y="88957"/>
                </a:lnTo>
                <a:lnTo>
                  <a:pt x="57198" y="89602"/>
                </a:lnTo>
                <a:lnTo>
                  <a:pt x="58440" y="90877"/>
                </a:lnTo>
                <a:lnTo>
                  <a:pt x="60778" y="92640"/>
                </a:lnTo>
                <a:lnTo>
                  <a:pt x="62027" y="93442"/>
                </a:lnTo>
                <a:lnTo>
                  <a:pt x="63429" y="94080"/>
                </a:lnTo>
                <a:lnTo>
                  <a:pt x="61873" y="95520"/>
                </a:lnTo>
                <a:lnTo>
                  <a:pt x="60003" y="94560"/>
                </a:lnTo>
                <a:lnTo>
                  <a:pt x="57972" y="93600"/>
                </a:lnTo>
                <a:lnTo>
                  <a:pt x="56102" y="92640"/>
                </a:lnTo>
                <a:lnTo>
                  <a:pt x="55167" y="92002"/>
                </a:lnTo>
                <a:lnTo>
                  <a:pt x="54232" y="91522"/>
                </a:lnTo>
                <a:lnTo>
                  <a:pt x="54079" y="91357"/>
                </a:lnTo>
                <a:lnTo>
                  <a:pt x="53925" y="91357"/>
                </a:lnTo>
                <a:lnTo>
                  <a:pt x="53765" y="91522"/>
                </a:lnTo>
                <a:lnTo>
                  <a:pt x="53765" y="91837"/>
                </a:lnTo>
                <a:lnTo>
                  <a:pt x="54232" y="92962"/>
                </a:lnTo>
                <a:lnTo>
                  <a:pt x="54860" y="94080"/>
                </a:lnTo>
                <a:lnTo>
                  <a:pt x="55635" y="94882"/>
                </a:lnTo>
                <a:lnTo>
                  <a:pt x="56570" y="95677"/>
                </a:lnTo>
                <a:lnTo>
                  <a:pt x="59535" y="97762"/>
                </a:lnTo>
                <a:lnTo>
                  <a:pt x="57665" y="99682"/>
                </a:lnTo>
                <a:lnTo>
                  <a:pt x="55167" y="97117"/>
                </a:lnTo>
                <a:lnTo>
                  <a:pt x="52522" y="94717"/>
                </a:lnTo>
                <a:lnTo>
                  <a:pt x="47380" y="90082"/>
                </a:lnTo>
                <a:lnTo>
                  <a:pt x="44728" y="87840"/>
                </a:lnTo>
                <a:lnTo>
                  <a:pt x="42237" y="85440"/>
                </a:lnTo>
                <a:lnTo>
                  <a:pt x="39739" y="82882"/>
                </a:lnTo>
                <a:lnTo>
                  <a:pt x="37401" y="80317"/>
                </a:lnTo>
                <a:lnTo>
                  <a:pt x="35224" y="77437"/>
                </a:lnTo>
                <a:lnTo>
                  <a:pt x="32886" y="74400"/>
                </a:lnTo>
                <a:lnTo>
                  <a:pt x="30702" y="71677"/>
                </a:lnTo>
                <a:lnTo>
                  <a:pt x="29454" y="70237"/>
                </a:lnTo>
                <a:lnTo>
                  <a:pt x="28211" y="68962"/>
                </a:lnTo>
                <a:lnTo>
                  <a:pt x="26495" y="67522"/>
                </a:lnTo>
                <a:lnTo>
                  <a:pt x="24625" y="66240"/>
                </a:lnTo>
                <a:lnTo>
                  <a:pt x="22754" y="64800"/>
                </a:lnTo>
                <a:lnTo>
                  <a:pt x="21038" y="63524"/>
                </a:lnTo>
                <a:lnTo>
                  <a:pt x="20884" y="63044"/>
                </a:lnTo>
                <a:lnTo>
                  <a:pt x="23068" y="61124"/>
                </a:lnTo>
                <a:lnTo>
                  <a:pt x="25406" y="59204"/>
                </a:lnTo>
                <a:lnTo>
                  <a:pt x="27744" y="57284"/>
                </a:lnTo>
                <a:lnTo>
                  <a:pt x="29921" y="55364"/>
                </a:lnTo>
                <a:lnTo>
                  <a:pt x="36159" y="49440"/>
                </a:lnTo>
                <a:lnTo>
                  <a:pt x="42237" y="43364"/>
                </a:lnTo>
                <a:lnTo>
                  <a:pt x="44728" y="40800"/>
                </a:lnTo>
                <a:lnTo>
                  <a:pt x="47066" y="38084"/>
                </a:lnTo>
                <a:lnTo>
                  <a:pt x="51587" y="32482"/>
                </a:lnTo>
                <a:lnTo>
                  <a:pt x="56102" y="26880"/>
                </a:lnTo>
                <a:lnTo>
                  <a:pt x="60624" y="21284"/>
                </a:lnTo>
                <a:lnTo>
                  <a:pt x="63115" y="18404"/>
                </a:lnTo>
                <a:lnTo>
                  <a:pt x="65767" y="15846"/>
                </a:lnTo>
                <a:lnTo>
                  <a:pt x="68572" y="13446"/>
                </a:lnTo>
                <a:lnTo>
                  <a:pt x="71531" y="11204"/>
                </a:lnTo>
                <a:lnTo>
                  <a:pt x="74490" y="9284"/>
                </a:lnTo>
                <a:lnTo>
                  <a:pt x="77762" y="7522"/>
                </a:lnTo>
                <a:lnTo>
                  <a:pt x="81195" y="6246"/>
                </a:lnTo>
                <a:lnTo>
                  <a:pt x="84775" y="5122"/>
                </a:lnTo>
                <a:lnTo>
                  <a:pt x="88362" y="4326"/>
                </a:lnTo>
                <a:lnTo>
                  <a:pt x="92102" y="3846"/>
                </a:lnTo>
                <a:lnTo>
                  <a:pt x="95688" y="3682"/>
                </a:lnTo>
                <a:close/>
                <a:moveTo>
                  <a:pt x="75425" y="87037"/>
                </a:moveTo>
                <a:lnTo>
                  <a:pt x="75425" y="89437"/>
                </a:lnTo>
                <a:lnTo>
                  <a:pt x="75271" y="91837"/>
                </a:lnTo>
                <a:lnTo>
                  <a:pt x="74957" y="96960"/>
                </a:lnTo>
                <a:lnTo>
                  <a:pt x="74803" y="102240"/>
                </a:lnTo>
                <a:lnTo>
                  <a:pt x="74650" y="107362"/>
                </a:lnTo>
                <a:lnTo>
                  <a:pt x="73554" y="105757"/>
                </a:lnTo>
                <a:lnTo>
                  <a:pt x="72312" y="104317"/>
                </a:lnTo>
                <a:lnTo>
                  <a:pt x="69661" y="101437"/>
                </a:lnTo>
                <a:lnTo>
                  <a:pt x="68879" y="100320"/>
                </a:lnTo>
                <a:lnTo>
                  <a:pt x="67951" y="99037"/>
                </a:lnTo>
                <a:lnTo>
                  <a:pt x="67016" y="97762"/>
                </a:lnTo>
                <a:lnTo>
                  <a:pt x="66388" y="97117"/>
                </a:lnTo>
                <a:lnTo>
                  <a:pt x="65920" y="96802"/>
                </a:lnTo>
                <a:lnTo>
                  <a:pt x="68726" y="93922"/>
                </a:lnTo>
                <a:lnTo>
                  <a:pt x="72152" y="90562"/>
                </a:lnTo>
                <a:lnTo>
                  <a:pt x="75425" y="87037"/>
                </a:lnTo>
                <a:close/>
                <a:moveTo>
                  <a:pt x="21973" y="94560"/>
                </a:moveTo>
                <a:lnTo>
                  <a:pt x="22754" y="94717"/>
                </a:lnTo>
                <a:lnTo>
                  <a:pt x="23690" y="95040"/>
                </a:lnTo>
                <a:lnTo>
                  <a:pt x="23690" y="95520"/>
                </a:lnTo>
                <a:lnTo>
                  <a:pt x="23843" y="95842"/>
                </a:lnTo>
                <a:lnTo>
                  <a:pt x="23068" y="95842"/>
                </a:lnTo>
                <a:lnTo>
                  <a:pt x="22754" y="96000"/>
                </a:lnTo>
                <a:lnTo>
                  <a:pt x="22441" y="96322"/>
                </a:lnTo>
                <a:lnTo>
                  <a:pt x="21352" y="97597"/>
                </a:lnTo>
                <a:lnTo>
                  <a:pt x="20263" y="98880"/>
                </a:lnTo>
                <a:lnTo>
                  <a:pt x="19014" y="100162"/>
                </a:lnTo>
                <a:lnTo>
                  <a:pt x="18547" y="100800"/>
                </a:lnTo>
                <a:lnTo>
                  <a:pt x="18233" y="101602"/>
                </a:lnTo>
                <a:lnTo>
                  <a:pt x="18233" y="102082"/>
                </a:lnTo>
                <a:lnTo>
                  <a:pt x="18393" y="102397"/>
                </a:lnTo>
                <a:lnTo>
                  <a:pt x="18547" y="102720"/>
                </a:lnTo>
                <a:lnTo>
                  <a:pt x="18861" y="102877"/>
                </a:lnTo>
                <a:lnTo>
                  <a:pt x="19949" y="102877"/>
                </a:lnTo>
                <a:lnTo>
                  <a:pt x="20731" y="102562"/>
                </a:lnTo>
                <a:lnTo>
                  <a:pt x="21506" y="102082"/>
                </a:lnTo>
                <a:lnTo>
                  <a:pt x="22287" y="101437"/>
                </a:lnTo>
                <a:lnTo>
                  <a:pt x="23690" y="99997"/>
                </a:lnTo>
                <a:lnTo>
                  <a:pt x="24938" y="98242"/>
                </a:lnTo>
                <a:lnTo>
                  <a:pt x="25092" y="97762"/>
                </a:lnTo>
                <a:lnTo>
                  <a:pt x="25092" y="97282"/>
                </a:lnTo>
                <a:lnTo>
                  <a:pt x="25092" y="96802"/>
                </a:lnTo>
                <a:lnTo>
                  <a:pt x="24778" y="96480"/>
                </a:lnTo>
                <a:lnTo>
                  <a:pt x="25092" y="96637"/>
                </a:lnTo>
                <a:lnTo>
                  <a:pt x="25406" y="97117"/>
                </a:lnTo>
                <a:lnTo>
                  <a:pt x="25406" y="97440"/>
                </a:lnTo>
                <a:lnTo>
                  <a:pt x="25406" y="97920"/>
                </a:lnTo>
                <a:lnTo>
                  <a:pt x="25246" y="99202"/>
                </a:lnTo>
                <a:lnTo>
                  <a:pt x="24938" y="100477"/>
                </a:lnTo>
                <a:lnTo>
                  <a:pt x="23690" y="103042"/>
                </a:lnTo>
                <a:lnTo>
                  <a:pt x="22754" y="104797"/>
                </a:lnTo>
                <a:lnTo>
                  <a:pt x="22287" y="105600"/>
                </a:lnTo>
                <a:lnTo>
                  <a:pt x="21506" y="106237"/>
                </a:lnTo>
                <a:lnTo>
                  <a:pt x="20884" y="106717"/>
                </a:lnTo>
                <a:lnTo>
                  <a:pt x="19949" y="107197"/>
                </a:lnTo>
                <a:lnTo>
                  <a:pt x="18233" y="107677"/>
                </a:lnTo>
                <a:lnTo>
                  <a:pt x="16369" y="108000"/>
                </a:lnTo>
                <a:lnTo>
                  <a:pt x="15120" y="108157"/>
                </a:lnTo>
                <a:lnTo>
                  <a:pt x="13872" y="108157"/>
                </a:lnTo>
                <a:lnTo>
                  <a:pt x="14807" y="106402"/>
                </a:lnTo>
                <a:lnTo>
                  <a:pt x="15588" y="104482"/>
                </a:lnTo>
                <a:lnTo>
                  <a:pt x="16837" y="101280"/>
                </a:lnTo>
                <a:lnTo>
                  <a:pt x="17458" y="99682"/>
                </a:lnTo>
                <a:lnTo>
                  <a:pt x="18233" y="98077"/>
                </a:lnTo>
                <a:lnTo>
                  <a:pt x="19168" y="96637"/>
                </a:lnTo>
                <a:lnTo>
                  <a:pt x="20263" y="95362"/>
                </a:lnTo>
                <a:lnTo>
                  <a:pt x="20731" y="94882"/>
                </a:lnTo>
                <a:lnTo>
                  <a:pt x="21198" y="94717"/>
                </a:lnTo>
                <a:lnTo>
                  <a:pt x="21506" y="94560"/>
                </a:lnTo>
                <a:close/>
                <a:moveTo>
                  <a:pt x="19636" y="65760"/>
                </a:moveTo>
                <a:lnTo>
                  <a:pt x="20417" y="66720"/>
                </a:lnTo>
                <a:lnTo>
                  <a:pt x="21352" y="67680"/>
                </a:lnTo>
                <a:lnTo>
                  <a:pt x="23376" y="68962"/>
                </a:lnTo>
                <a:lnTo>
                  <a:pt x="24938" y="70237"/>
                </a:lnTo>
                <a:lnTo>
                  <a:pt x="26341" y="71520"/>
                </a:lnTo>
                <a:lnTo>
                  <a:pt x="27744" y="72960"/>
                </a:lnTo>
                <a:lnTo>
                  <a:pt x="28986" y="74400"/>
                </a:lnTo>
                <a:lnTo>
                  <a:pt x="31324" y="77437"/>
                </a:lnTo>
                <a:lnTo>
                  <a:pt x="33661" y="80640"/>
                </a:lnTo>
                <a:lnTo>
                  <a:pt x="35999" y="83520"/>
                </a:lnTo>
                <a:lnTo>
                  <a:pt x="38497" y="86400"/>
                </a:lnTo>
                <a:lnTo>
                  <a:pt x="41302" y="88957"/>
                </a:lnTo>
                <a:lnTo>
                  <a:pt x="43947" y="91522"/>
                </a:lnTo>
                <a:lnTo>
                  <a:pt x="49717" y="96637"/>
                </a:lnTo>
                <a:lnTo>
                  <a:pt x="52362" y="99202"/>
                </a:lnTo>
                <a:lnTo>
                  <a:pt x="55167" y="101917"/>
                </a:lnTo>
                <a:lnTo>
                  <a:pt x="55014" y="102082"/>
                </a:lnTo>
                <a:lnTo>
                  <a:pt x="54546" y="102397"/>
                </a:lnTo>
                <a:lnTo>
                  <a:pt x="54232" y="102877"/>
                </a:lnTo>
                <a:lnTo>
                  <a:pt x="54232" y="103357"/>
                </a:lnTo>
                <a:lnTo>
                  <a:pt x="53765" y="104640"/>
                </a:lnTo>
                <a:lnTo>
                  <a:pt x="53297" y="106080"/>
                </a:lnTo>
                <a:lnTo>
                  <a:pt x="52362" y="108802"/>
                </a:lnTo>
                <a:lnTo>
                  <a:pt x="46284" y="104002"/>
                </a:lnTo>
                <a:lnTo>
                  <a:pt x="40367" y="99037"/>
                </a:lnTo>
                <a:lnTo>
                  <a:pt x="37401" y="96322"/>
                </a:lnTo>
                <a:lnTo>
                  <a:pt x="34443" y="93757"/>
                </a:lnTo>
                <a:lnTo>
                  <a:pt x="31791" y="91042"/>
                </a:lnTo>
                <a:lnTo>
                  <a:pt x="29146" y="88162"/>
                </a:lnTo>
                <a:lnTo>
                  <a:pt x="24471" y="82717"/>
                </a:lnTo>
                <a:lnTo>
                  <a:pt x="22133" y="79837"/>
                </a:lnTo>
                <a:lnTo>
                  <a:pt x="19796" y="77122"/>
                </a:lnTo>
                <a:lnTo>
                  <a:pt x="17304" y="74400"/>
                </a:lnTo>
                <a:lnTo>
                  <a:pt x="14653" y="72000"/>
                </a:lnTo>
                <a:lnTo>
                  <a:pt x="11848" y="69757"/>
                </a:lnTo>
                <a:lnTo>
                  <a:pt x="10291" y="68804"/>
                </a:lnTo>
                <a:lnTo>
                  <a:pt x="8889" y="67844"/>
                </a:lnTo>
                <a:lnTo>
                  <a:pt x="9824" y="67844"/>
                </a:lnTo>
                <a:lnTo>
                  <a:pt x="10599" y="67680"/>
                </a:lnTo>
                <a:lnTo>
                  <a:pt x="12469" y="67364"/>
                </a:lnTo>
                <a:lnTo>
                  <a:pt x="16055" y="66720"/>
                </a:lnTo>
                <a:lnTo>
                  <a:pt x="19636" y="65760"/>
                </a:lnTo>
                <a:close/>
                <a:moveTo>
                  <a:pt x="31951" y="107362"/>
                </a:moveTo>
                <a:lnTo>
                  <a:pt x="32726" y="107520"/>
                </a:lnTo>
                <a:lnTo>
                  <a:pt x="32572" y="107842"/>
                </a:lnTo>
                <a:lnTo>
                  <a:pt x="32419" y="108322"/>
                </a:lnTo>
                <a:lnTo>
                  <a:pt x="31951" y="108637"/>
                </a:lnTo>
                <a:lnTo>
                  <a:pt x="31016" y="109282"/>
                </a:lnTo>
                <a:lnTo>
                  <a:pt x="29146" y="110077"/>
                </a:lnTo>
                <a:lnTo>
                  <a:pt x="29146" y="110077"/>
                </a:lnTo>
                <a:lnTo>
                  <a:pt x="29454" y="109282"/>
                </a:lnTo>
                <a:lnTo>
                  <a:pt x="29921" y="108322"/>
                </a:lnTo>
                <a:lnTo>
                  <a:pt x="30549" y="107677"/>
                </a:lnTo>
                <a:lnTo>
                  <a:pt x="31170" y="107362"/>
                </a:lnTo>
                <a:close/>
                <a:moveTo>
                  <a:pt x="20731" y="91042"/>
                </a:moveTo>
                <a:lnTo>
                  <a:pt x="19949" y="91357"/>
                </a:lnTo>
                <a:lnTo>
                  <a:pt x="19168" y="91680"/>
                </a:lnTo>
                <a:lnTo>
                  <a:pt x="18547" y="92160"/>
                </a:lnTo>
                <a:lnTo>
                  <a:pt x="17304" y="93442"/>
                </a:lnTo>
                <a:lnTo>
                  <a:pt x="16209" y="94882"/>
                </a:lnTo>
                <a:lnTo>
                  <a:pt x="15274" y="96480"/>
                </a:lnTo>
                <a:lnTo>
                  <a:pt x="14499" y="98242"/>
                </a:lnTo>
                <a:lnTo>
                  <a:pt x="13097" y="101917"/>
                </a:lnTo>
                <a:lnTo>
                  <a:pt x="12315" y="103680"/>
                </a:lnTo>
                <a:lnTo>
                  <a:pt x="11380" y="105442"/>
                </a:lnTo>
                <a:lnTo>
                  <a:pt x="10291" y="107040"/>
                </a:lnTo>
                <a:lnTo>
                  <a:pt x="9664" y="107677"/>
                </a:lnTo>
                <a:lnTo>
                  <a:pt x="9043" y="108157"/>
                </a:lnTo>
                <a:lnTo>
                  <a:pt x="8729" y="108637"/>
                </a:lnTo>
                <a:lnTo>
                  <a:pt x="8421" y="109117"/>
                </a:lnTo>
                <a:lnTo>
                  <a:pt x="8261" y="109597"/>
                </a:lnTo>
                <a:lnTo>
                  <a:pt x="8421" y="110077"/>
                </a:lnTo>
                <a:lnTo>
                  <a:pt x="8575" y="110557"/>
                </a:lnTo>
                <a:lnTo>
                  <a:pt x="8889" y="110880"/>
                </a:lnTo>
                <a:lnTo>
                  <a:pt x="9196" y="111037"/>
                </a:lnTo>
                <a:lnTo>
                  <a:pt x="9824" y="111202"/>
                </a:lnTo>
                <a:lnTo>
                  <a:pt x="10445" y="111202"/>
                </a:lnTo>
                <a:lnTo>
                  <a:pt x="11066" y="111037"/>
                </a:lnTo>
                <a:lnTo>
                  <a:pt x="14653" y="111037"/>
                </a:lnTo>
                <a:lnTo>
                  <a:pt x="16369" y="110880"/>
                </a:lnTo>
                <a:lnTo>
                  <a:pt x="17926" y="110722"/>
                </a:lnTo>
                <a:lnTo>
                  <a:pt x="19482" y="110400"/>
                </a:lnTo>
                <a:lnTo>
                  <a:pt x="21038" y="109920"/>
                </a:lnTo>
                <a:lnTo>
                  <a:pt x="21973" y="109440"/>
                </a:lnTo>
                <a:lnTo>
                  <a:pt x="22754" y="108960"/>
                </a:lnTo>
                <a:lnTo>
                  <a:pt x="23376" y="108322"/>
                </a:lnTo>
                <a:lnTo>
                  <a:pt x="24157" y="107677"/>
                </a:lnTo>
                <a:lnTo>
                  <a:pt x="25092" y="106237"/>
                </a:lnTo>
                <a:lnTo>
                  <a:pt x="26027" y="104317"/>
                </a:lnTo>
                <a:lnTo>
                  <a:pt x="26962" y="102240"/>
                </a:lnTo>
                <a:lnTo>
                  <a:pt x="27430" y="100642"/>
                </a:lnTo>
                <a:lnTo>
                  <a:pt x="27744" y="99037"/>
                </a:lnTo>
                <a:lnTo>
                  <a:pt x="28051" y="97282"/>
                </a:lnTo>
                <a:lnTo>
                  <a:pt x="27897" y="95842"/>
                </a:lnTo>
                <a:lnTo>
                  <a:pt x="27897" y="95197"/>
                </a:lnTo>
                <a:lnTo>
                  <a:pt x="27583" y="94717"/>
                </a:lnTo>
                <a:lnTo>
                  <a:pt x="27276" y="94237"/>
                </a:lnTo>
                <a:lnTo>
                  <a:pt x="26808" y="93922"/>
                </a:lnTo>
                <a:lnTo>
                  <a:pt x="26341" y="93277"/>
                </a:lnTo>
                <a:lnTo>
                  <a:pt x="25873" y="92640"/>
                </a:lnTo>
                <a:lnTo>
                  <a:pt x="25246" y="92160"/>
                </a:lnTo>
                <a:lnTo>
                  <a:pt x="24625" y="91837"/>
                </a:lnTo>
                <a:lnTo>
                  <a:pt x="23222" y="91200"/>
                </a:lnTo>
                <a:lnTo>
                  <a:pt x="21666" y="91042"/>
                </a:lnTo>
                <a:close/>
                <a:moveTo>
                  <a:pt x="30856" y="104002"/>
                </a:moveTo>
                <a:lnTo>
                  <a:pt x="30081" y="104317"/>
                </a:lnTo>
                <a:lnTo>
                  <a:pt x="29300" y="104640"/>
                </a:lnTo>
                <a:lnTo>
                  <a:pt x="28518" y="105120"/>
                </a:lnTo>
                <a:lnTo>
                  <a:pt x="27897" y="105757"/>
                </a:lnTo>
                <a:lnTo>
                  <a:pt x="27276" y="106560"/>
                </a:lnTo>
                <a:lnTo>
                  <a:pt x="26648" y="107362"/>
                </a:lnTo>
                <a:lnTo>
                  <a:pt x="26181" y="108322"/>
                </a:lnTo>
                <a:lnTo>
                  <a:pt x="25873" y="109282"/>
                </a:lnTo>
                <a:lnTo>
                  <a:pt x="25560" y="110242"/>
                </a:lnTo>
                <a:lnTo>
                  <a:pt x="25406" y="111202"/>
                </a:lnTo>
                <a:lnTo>
                  <a:pt x="25406" y="112162"/>
                </a:lnTo>
                <a:lnTo>
                  <a:pt x="25560" y="112800"/>
                </a:lnTo>
                <a:lnTo>
                  <a:pt x="26027" y="113437"/>
                </a:lnTo>
                <a:lnTo>
                  <a:pt x="26648" y="113760"/>
                </a:lnTo>
                <a:lnTo>
                  <a:pt x="26962" y="113917"/>
                </a:lnTo>
                <a:lnTo>
                  <a:pt x="27276" y="113760"/>
                </a:lnTo>
                <a:lnTo>
                  <a:pt x="28832" y="113280"/>
                </a:lnTo>
                <a:lnTo>
                  <a:pt x="30235" y="112642"/>
                </a:lnTo>
                <a:lnTo>
                  <a:pt x="31951" y="111840"/>
                </a:lnTo>
                <a:lnTo>
                  <a:pt x="32886" y="111360"/>
                </a:lnTo>
                <a:lnTo>
                  <a:pt x="33661" y="110880"/>
                </a:lnTo>
                <a:lnTo>
                  <a:pt x="34289" y="110242"/>
                </a:lnTo>
                <a:lnTo>
                  <a:pt x="34756" y="109597"/>
                </a:lnTo>
                <a:lnTo>
                  <a:pt x="35224" y="108802"/>
                </a:lnTo>
                <a:lnTo>
                  <a:pt x="35378" y="107842"/>
                </a:lnTo>
                <a:lnTo>
                  <a:pt x="35378" y="107362"/>
                </a:lnTo>
                <a:lnTo>
                  <a:pt x="35224" y="106717"/>
                </a:lnTo>
                <a:lnTo>
                  <a:pt x="34910" y="106080"/>
                </a:lnTo>
                <a:lnTo>
                  <a:pt x="34596" y="105600"/>
                </a:lnTo>
                <a:lnTo>
                  <a:pt x="33975" y="104962"/>
                </a:lnTo>
                <a:lnTo>
                  <a:pt x="33354" y="104482"/>
                </a:lnTo>
                <a:lnTo>
                  <a:pt x="32572" y="104160"/>
                </a:lnTo>
                <a:lnTo>
                  <a:pt x="31791" y="104002"/>
                </a:lnTo>
                <a:close/>
                <a:moveTo>
                  <a:pt x="64050" y="98400"/>
                </a:moveTo>
                <a:lnTo>
                  <a:pt x="64678" y="99840"/>
                </a:lnTo>
                <a:lnTo>
                  <a:pt x="65453" y="101122"/>
                </a:lnTo>
                <a:lnTo>
                  <a:pt x="67169" y="103357"/>
                </a:lnTo>
                <a:lnTo>
                  <a:pt x="68726" y="105277"/>
                </a:lnTo>
                <a:lnTo>
                  <a:pt x="70442" y="107197"/>
                </a:lnTo>
                <a:lnTo>
                  <a:pt x="71998" y="109117"/>
                </a:lnTo>
                <a:lnTo>
                  <a:pt x="72619" y="110242"/>
                </a:lnTo>
                <a:lnTo>
                  <a:pt x="73087" y="111360"/>
                </a:lnTo>
                <a:lnTo>
                  <a:pt x="73247" y="111840"/>
                </a:lnTo>
                <a:lnTo>
                  <a:pt x="73554" y="112162"/>
                </a:lnTo>
                <a:lnTo>
                  <a:pt x="74022" y="112320"/>
                </a:lnTo>
                <a:lnTo>
                  <a:pt x="74336" y="112477"/>
                </a:lnTo>
                <a:lnTo>
                  <a:pt x="74336" y="114082"/>
                </a:lnTo>
                <a:lnTo>
                  <a:pt x="74182" y="115680"/>
                </a:lnTo>
                <a:lnTo>
                  <a:pt x="73087" y="114877"/>
                </a:lnTo>
                <a:lnTo>
                  <a:pt x="72152" y="113917"/>
                </a:lnTo>
                <a:lnTo>
                  <a:pt x="70282" y="111840"/>
                </a:lnTo>
                <a:lnTo>
                  <a:pt x="67169" y="107362"/>
                </a:lnTo>
                <a:lnTo>
                  <a:pt x="64678" y="104002"/>
                </a:lnTo>
                <a:lnTo>
                  <a:pt x="63115" y="102240"/>
                </a:lnTo>
                <a:lnTo>
                  <a:pt x="62180" y="101437"/>
                </a:lnTo>
                <a:lnTo>
                  <a:pt x="61405" y="100642"/>
                </a:lnTo>
                <a:lnTo>
                  <a:pt x="63115" y="99360"/>
                </a:lnTo>
                <a:lnTo>
                  <a:pt x="63583" y="98880"/>
                </a:lnTo>
                <a:lnTo>
                  <a:pt x="64050" y="98400"/>
                </a:lnTo>
                <a:close/>
                <a:moveTo>
                  <a:pt x="96931" y="6"/>
                </a:moveTo>
                <a:lnTo>
                  <a:pt x="93191" y="164"/>
                </a:lnTo>
                <a:lnTo>
                  <a:pt x="89450" y="486"/>
                </a:lnTo>
                <a:lnTo>
                  <a:pt x="85870" y="1124"/>
                </a:lnTo>
                <a:lnTo>
                  <a:pt x="82130" y="1926"/>
                </a:lnTo>
                <a:lnTo>
                  <a:pt x="78544" y="3202"/>
                </a:lnTo>
                <a:lnTo>
                  <a:pt x="75271" y="4642"/>
                </a:lnTo>
                <a:lnTo>
                  <a:pt x="71998" y="6404"/>
                </a:lnTo>
                <a:lnTo>
                  <a:pt x="68879" y="8482"/>
                </a:lnTo>
                <a:lnTo>
                  <a:pt x="66081" y="10724"/>
                </a:lnTo>
                <a:lnTo>
                  <a:pt x="63275" y="13282"/>
                </a:lnTo>
                <a:lnTo>
                  <a:pt x="60624" y="16004"/>
                </a:lnTo>
                <a:lnTo>
                  <a:pt x="57972" y="18720"/>
                </a:lnTo>
                <a:lnTo>
                  <a:pt x="55481" y="21764"/>
                </a:lnTo>
                <a:lnTo>
                  <a:pt x="50806" y="27840"/>
                </a:lnTo>
                <a:lnTo>
                  <a:pt x="46131" y="33764"/>
                </a:lnTo>
                <a:lnTo>
                  <a:pt x="43639" y="36802"/>
                </a:lnTo>
                <a:lnTo>
                  <a:pt x="40988" y="39524"/>
                </a:lnTo>
                <a:lnTo>
                  <a:pt x="39739" y="40800"/>
                </a:lnTo>
                <a:lnTo>
                  <a:pt x="37715" y="40800"/>
                </a:lnTo>
                <a:lnTo>
                  <a:pt x="35531" y="40964"/>
                </a:lnTo>
                <a:lnTo>
                  <a:pt x="31484" y="41444"/>
                </a:lnTo>
                <a:lnTo>
                  <a:pt x="25560" y="41924"/>
                </a:lnTo>
                <a:lnTo>
                  <a:pt x="19636" y="42082"/>
                </a:lnTo>
                <a:lnTo>
                  <a:pt x="5770" y="42082"/>
                </a:lnTo>
                <a:lnTo>
                  <a:pt x="1095" y="41760"/>
                </a:lnTo>
                <a:lnTo>
                  <a:pt x="781" y="41760"/>
                </a:lnTo>
                <a:lnTo>
                  <a:pt x="473" y="41924"/>
                </a:lnTo>
                <a:lnTo>
                  <a:pt x="160" y="42404"/>
                </a:lnTo>
                <a:lnTo>
                  <a:pt x="6" y="43042"/>
                </a:lnTo>
                <a:lnTo>
                  <a:pt x="160" y="43522"/>
                </a:lnTo>
                <a:lnTo>
                  <a:pt x="6" y="44160"/>
                </a:lnTo>
                <a:lnTo>
                  <a:pt x="313" y="44640"/>
                </a:lnTo>
                <a:lnTo>
                  <a:pt x="1248" y="46080"/>
                </a:lnTo>
                <a:lnTo>
                  <a:pt x="2344" y="47520"/>
                </a:lnTo>
                <a:lnTo>
                  <a:pt x="4681" y="50084"/>
                </a:lnTo>
                <a:lnTo>
                  <a:pt x="7172" y="52484"/>
                </a:lnTo>
                <a:lnTo>
                  <a:pt x="9824" y="54884"/>
                </a:lnTo>
                <a:lnTo>
                  <a:pt x="12315" y="57284"/>
                </a:lnTo>
                <a:lnTo>
                  <a:pt x="14967" y="59842"/>
                </a:lnTo>
                <a:lnTo>
                  <a:pt x="16055" y="61124"/>
                </a:lnTo>
                <a:lnTo>
                  <a:pt x="17304" y="62242"/>
                </a:lnTo>
                <a:lnTo>
                  <a:pt x="12315" y="63524"/>
                </a:lnTo>
                <a:lnTo>
                  <a:pt x="10759" y="63840"/>
                </a:lnTo>
                <a:lnTo>
                  <a:pt x="9043" y="64004"/>
                </a:lnTo>
                <a:lnTo>
                  <a:pt x="7640" y="64484"/>
                </a:lnTo>
                <a:lnTo>
                  <a:pt x="6859" y="64800"/>
                </a:lnTo>
                <a:lnTo>
                  <a:pt x="6237" y="65280"/>
                </a:lnTo>
                <a:lnTo>
                  <a:pt x="5924" y="65444"/>
                </a:lnTo>
                <a:lnTo>
                  <a:pt x="5924" y="65760"/>
                </a:lnTo>
                <a:lnTo>
                  <a:pt x="5924" y="66404"/>
                </a:lnTo>
                <a:lnTo>
                  <a:pt x="5456" y="66562"/>
                </a:lnTo>
                <a:lnTo>
                  <a:pt x="5149" y="66884"/>
                </a:lnTo>
                <a:lnTo>
                  <a:pt x="4989" y="67200"/>
                </a:lnTo>
                <a:lnTo>
                  <a:pt x="4835" y="67680"/>
                </a:lnTo>
                <a:lnTo>
                  <a:pt x="4835" y="68002"/>
                </a:lnTo>
                <a:lnTo>
                  <a:pt x="4835" y="68324"/>
                </a:lnTo>
                <a:lnTo>
                  <a:pt x="4989" y="68640"/>
                </a:lnTo>
                <a:lnTo>
                  <a:pt x="5456" y="69120"/>
                </a:lnTo>
                <a:lnTo>
                  <a:pt x="8729" y="71677"/>
                </a:lnTo>
                <a:lnTo>
                  <a:pt x="11848" y="74242"/>
                </a:lnTo>
                <a:lnTo>
                  <a:pt x="14807" y="77122"/>
                </a:lnTo>
                <a:lnTo>
                  <a:pt x="17765" y="80002"/>
                </a:lnTo>
                <a:lnTo>
                  <a:pt x="20263" y="83040"/>
                </a:lnTo>
                <a:lnTo>
                  <a:pt x="22754" y="86077"/>
                </a:lnTo>
                <a:lnTo>
                  <a:pt x="25406" y="89122"/>
                </a:lnTo>
                <a:lnTo>
                  <a:pt x="27897" y="92002"/>
                </a:lnTo>
                <a:lnTo>
                  <a:pt x="30702" y="95040"/>
                </a:lnTo>
                <a:lnTo>
                  <a:pt x="33661" y="97920"/>
                </a:lnTo>
                <a:lnTo>
                  <a:pt x="36780" y="100800"/>
                </a:lnTo>
                <a:lnTo>
                  <a:pt x="39899" y="103522"/>
                </a:lnTo>
                <a:lnTo>
                  <a:pt x="46284" y="108637"/>
                </a:lnTo>
                <a:lnTo>
                  <a:pt x="52830" y="113760"/>
                </a:lnTo>
                <a:lnTo>
                  <a:pt x="53457" y="114082"/>
                </a:lnTo>
                <a:lnTo>
                  <a:pt x="54079" y="114082"/>
                </a:lnTo>
                <a:lnTo>
                  <a:pt x="54546" y="113917"/>
                </a:lnTo>
                <a:lnTo>
                  <a:pt x="55014" y="113602"/>
                </a:lnTo>
                <a:lnTo>
                  <a:pt x="55327" y="113122"/>
                </a:lnTo>
                <a:lnTo>
                  <a:pt x="55481" y="112477"/>
                </a:lnTo>
                <a:lnTo>
                  <a:pt x="55481" y="111840"/>
                </a:lnTo>
                <a:lnTo>
                  <a:pt x="55167" y="111202"/>
                </a:lnTo>
                <a:lnTo>
                  <a:pt x="56102" y="109282"/>
                </a:lnTo>
                <a:lnTo>
                  <a:pt x="56730" y="107362"/>
                </a:lnTo>
                <a:lnTo>
                  <a:pt x="57351" y="105277"/>
                </a:lnTo>
                <a:lnTo>
                  <a:pt x="57665" y="103200"/>
                </a:lnTo>
                <a:lnTo>
                  <a:pt x="58754" y="102562"/>
                </a:lnTo>
                <a:lnTo>
                  <a:pt x="60624" y="104640"/>
                </a:lnTo>
                <a:lnTo>
                  <a:pt x="62962" y="107677"/>
                </a:lnTo>
                <a:lnTo>
                  <a:pt x="65299" y="111037"/>
                </a:lnTo>
                <a:lnTo>
                  <a:pt x="67016" y="113437"/>
                </a:lnTo>
                <a:lnTo>
                  <a:pt x="68879" y="115837"/>
                </a:lnTo>
                <a:lnTo>
                  <a:pt x="69814" y="116962"/>
                </a:lnTo>
                <a:lnTo>
                  <a:pt x="70909" y="117922"/>
                </a:lnTo>
                <a:lnTo>
                  <a:pt x="71998" y="118882"/>
                </a:lnTo>
                <a:lnTo>
                  <a:pt x="73247" y="119677"/>
                </a:lnTo>
                <a:lnTo>
                  <a:pt x="73715" y="119842"/>
                </a:lnTo>
                <a:lnTo>
                  <a:pt x="74022" y="120000"/>
                </a:lnTo>
                <a:lnTo>
                  <a:pt x="74490" y="120000"/>
                </a:lnTo>
                <a:lnTo>
                  <a:pt x="74957" y="119842"/>
                </a:lnTo>
                <a:lnTo>
                  <a:pt x="75738" y="119842"/>
                </a:lnTo>
                <a:lnTo>
                  <a:pt x="76520" y="119520"/>
                </a:lnTo>
                <a:lnTo>
                  <a:pt x="77141" y="119197"/>
                </a:lnTo>
                <a:lnTo>
                  <a:pt x="77455" y="118402"/>
                </a:lnTo>
                <a:lnTo>
                  <a:pt x="77922" y="116797"/>
                </a:lnTo>
                <a:lnTo>
                  <a:pt x="78076" y="115200"/>
                </a:lnTo>
                <a:lnTo>
                  <a:pt x="78390" y="111997"/>
                </a:lnTo>
                <a:lnTo>
                  <a:pt x="78544" y="107040"/>
                </a:lnTo>
                <a:lnTo>
                  <a:pt x="78544" y="102240"/>
                </a:lnTo>
                <a:lnTo>
                  <a:pt x="78697" y="96960"/>
                </a:lnTo>
                <a:lnTo>
                  <a:pt x="79011" y="91837"/>
                </a:lnTo>
                <a:lnTo>
                  <a:pt x="79165" y="89760"/>
                </a:lnTo>
                <a:lnTo>
                  <a:pt x="79325" y="87682"/>
                </a:lnTo>
                <a:lnTo>
                  <a:pt x="79165" y="85597"/>
                </a:lnTo>
                <a:lnTo>
                  <a:pt x="79011" y="84480"/>
                </a:lnTo>
                <a:lnTo>
                  <a:pt x="78697" y="83677"/>
                </a:lnTo>
                <a:lnTo>
                  <a:pt x="81816" y="80160"/>
                </a:lnTo>
                <a:lnTo>
                  <a:pt x="85403" y="76320"/>
                </a:lnTo>
                <a:lnTo>
                  <a:pt x="89297" y="72637"/>
                </a:lnTo>
                <a:lnTo>
                  <a:pt x="93037" y="68804"/>
                </a:lnTo>
                <a:lnTo>
                  <a:pt x="96623" y="64964"/>
                </a:lnTo>
                <a:lnTo>
                  <a:pt x="100050" y="60802"/>
                </a:lnTo>
                <a:lnTo>
                  <a:pt x="101606" y="58724"/>
                </a:lnTo>
                <a:lnTo>
                  <a:pt x="103476" y="56804"/>
                </a:lnTo>
                <a:lnTo>
                  <a:pt x="107063" y="52964"/>
                </a:lnTo>
                <a:lnTo>
                  <a:pt x="110649" y="48960"/>
                </a:lnTo>
                <a:lnTo>
                  <a:pt x="111891" y="47520"/>
                </a:lnTo>
                <a:lnTo>
                  <a:pt x="113140" y="45764"/>
                </a:lnTo>
                <a:lnTo>
                  <a:pt x="114229" y="44160"/>
                </a:lnTo>
                <a:lnTo>
                  <a:pt x="115164" y="42404"/>
                </a:lnTo>
                <a:lnTo>
                  <a:pt x="115945" y="40484"/>
                </a:lnTo>
                <a:lnTo>
                  <a:pt x="116881" y="38722"/>
                </a:lnTo>
                <a:lnTo>
                  <a:pt x="117502" y="36802"/>
                </a:lnTo>
                <a:lnTo>
                  <a:pt x="118129" y="34882"/>
                </a:lnTo>
                <a:lnTo>
                  <a:pt x="119064" y="31042"/>
                </a:lnTo>
                <a:lnTo>
                  <a:pt x="119686" y="27044"/>
                </a:lnTo>
                <a:lnTo>
                  <a:pt x="119993" y="22882"/>
                </a:lnTo>
                <a:lnTo>
                  <a:pt x="119993" y="18884"/>
                </a:lnTo>
                <a:lnTo>
                  <a:pt x="119839" y="15202"/>
                </a:lnTo>
                <a:lnTo>
                  <a:pt x="119686" y="12486"/>
                </a:lnTo>
                <a:lnTo>
                  <a:pt x="119372" y="9442"/>
                </a:lnTo>
                <a:lnTo>
                  <a:pt x="118751" y="6562"/>
                </a:lnTo>
                <a:lnTo>
                  <a:pt x="118437" y="5444"/>
                </a:lnTo>
                <a:lnTo>
                  <a:pt x="117969" y="4326"/>
                </a:lnTo>
                <a:lnTo>
                  <a:pt x="117348" y="3524"/>
                </a:lnTo>
                <a:lnTo>
                  <a:pt x="116727" y="3044"/>
                </a:lnTo>
                <a:lnTo>
                  <a:pt x="115945" y="2722"/>
                </a:lnTo>
                <a:lnTo>
                  <a:pt x="115164" y="2886"/>
                </a:lnTo>
                <a:lnTo>
                  <a:pt x="111738" y="1762"/>
                </a:lnTo>
                <a:lnTo>
                  <a:pt x="107998" y="966"/>
                </a:lnTo>
                <a:lnTo>
                  <a:pt x="104411" y="322"/>
                </a:lnTo>
                <a:lnTo>
                  <a:pt x="100671" y="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16225" y="3556950"/>
            <a:ext cx="9135900" cy="506100"/>
          </a:xfrm>
          <a:prstGeom prst="rect">
            <a:avLst/>
          </a:prstGeom>
          <a:solidFill>
            <a:srgbClr val="20124D">
              <a:alpha val="211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Shape 243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Rotina de um </a:t>
            </a: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Content Manager</a:t>
            </a:r>
          </a:p>
        </p:txBody>
      </p:sp>
      <p:cxnSp>
        <p:nvCxnSpPr>
          <p:cNvPr id="244" name="Shape 244"/>
          <p:cNvCxnSpPr/>
          <p:nvPr/>
        </p:nvCxnSpPr>
        <p:spPr>
          <a:xfrm>
            <a:off x="4050" y="3810000"/>
            <a:ext cx="91359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45" name="Shape 245"/>
          <p:cNvCxnSpPr/>
          <p:nvPr/>
        </p:nvCxnSpPr>
        <p:spPr>
          <a:xfrm rot="10800000">
            <a:off x="340861" y="2650792"/>
            <a:ext cx="0" cy="1159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lg" w="lg" type="oval"/>
          </a:ln>
        </p:spPr>
      </p:cxnSp>
      <p:cxnSp>
        <p:nvCxnSpPr>
          <p:cNvPr id="246" name="Shape 246"/>
          <p:cNvCxnSpPr/>
          <p:nvPr/>
        </p:nvCxnSpPr>
        <p:spPr>
          <a:xfrm rot="10800000">
            <a:off x="6942311" y="2650792"/>
            <a:ext cx="0" cy="1159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lg" w="lg" type="oval"/>
          </a:ln>
        </p:spPr>
      </p:cxnSp>
      <p:cxnSp>
        <p:nvCxnSpPr>
          <p:cNvPr id="247" name="Shape 247"/>
          <p:cNvCxnSpPr/>
          <p:nvPr/>
        </p:nvCxnSpPr>
        <p:spPr>
          <a:xfrm rot="10800000">
            <a:off x="7993469" y="3809992"/>
            <a:ext cx="0" cy="1159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oval"/>
            <a:tailEnd len="med" w="med" type="none"/>
          </a:ln>
        </p:spPr>
      </p:cxnSp>
      <p:sp>
        <p:nvSpPr>
          <p:cNvPr id="248" name="Shape 248"/>
          <p:cNvSpPr txBox="1"/>
          <p:nvPr/>
        </p:nvSpPr>
        <p:spPr>
          <a:xfrm>
            <a:off x="101175" y="2115150"/>
            <a:ext cx="1129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leway"/>
              <a:buNone/>
            </a:pPr>
            <a:r>
              <a:rPr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Persona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790225" y="5123850"/>
            <a:ext cx="1309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leway"/>
              <a:buNone/>
            </a:pPr>
            <a:r>
              <a:rPr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Time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5787150" y="1950062"/>
            <a:ext cx="23103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leway"/>
              <a:buNone/>
            </a:pPr>
            <a:r>
              <a:rPr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Análise de Resultados</a:t>
            </a:r>
          </a:p>
        </p:txBody>
      </p:sp>
      <p:cxnSp>
        <p:nvCxnSpPr>
          <p:cNvPr id="251" name="Shape 251"/>
          <p:cNvCxnSpPr/>
          <p:nvPr/>
        </p:nvCxnSpPr>
        <p:spPr>
          <a:xfrm rot="10800000">
            <a:off x="3309011" y="2650792"/>
            <a:ext cx="0" cy="1159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lg" w="lg" type="oval"/>
          </a:ln>
        </p:spPr>
      </p:cxnSp>
      <p:cxnSp>
        <p:nvCxnSpPr>
          <p:cNvPr id="252" name="Shape 252"/>
          <p:cNvCxnSpPr/>
          <p:nvPr/>
        </p:nvCxnSpPr>
        <p:spPr>
          <a:xfrm rot="10800000">
            <a:off x="1580019" y="3809992"/>
            <a:ext cx="0" cy="1159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oval"/>
            <a:tailEnd len="med" w="med" type="none"/>
          </a:ln>
        </p:spPr>
      </p:cxnSp>
      <p:cxnSp>
        <p:nvCxnSpPr>
          <p:cNvPr id="253" name="Shape 253"/>
          <p:cNvCxnSpPr/>
          <p:nvPr/>
        </p:nvCxnSpPr>
        <p:spPr>
          <a:xfrm rot="10800000">
            <a:off x="4681719" y="3809992"/>
            <a:ext cx="0" cy="1159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lg" w="lg" type="oval"/>
            <a:tailEnd len="med" w="med" type="none"/>
          </a:ln>
        </p:spPr>
      </p:cxnSp>
      <p:sp>
        <p:nvSpPr>
          <p:cNvPr id="254" name="Shape 254"/>
          <p:cNvSpPr txBox="1"/>
          <p:nvPr/>
        </p:nvSpPr>
        <p:spPr>
          <a:xfrm>
            <a:off x="2270962" y="2181600"/>
            <a:ext cx="247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leway"/>
              <a:buNone/>
            </a:pPr>
            <a:r>
              <a:rPr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Jornada de compra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3663000" y="5123850"/>
            <a:ext cx="247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leway"/>
              <a:buNone/>
            </a:pPr>
            <a:r>
              <a:rPr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Calendário Editorial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6942300" y="5186225"/>
            <a:ext cx="2475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Raleway"/>
              <a:buNone/>
            </a:pPr>
            <a:r>
              <a:rPr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Diagnóstico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idx="1" type="body"/>
          </p:nvPr>
        </p:nvSpPr>
        <p:spPr>
          <a:xfrm>
            <a:off x="1524450" y="2882400"/>
            <a:ext cx="60951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omemade Apple"/>
              <a:buNone/>
            </a:pPr>
            <a:r>
              <a:rPr lang="en" sz="3000"/>
              <a:t>Rotina de um Content Manager</a:t>
            </a:r>
          </a:p>
        </p:txBody>
      </p:sp>
      <p:pic>
        <p:nvPicPr>
          <p:cNvPr descr="giphy.gif"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23" y="4538575"/>
            <a:ext cx="3095100" cy="176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phy.gif" id="263" name="Shape 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1925" y="4538575"/>
            <a:ext cx="3134387" cy="176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phy.gif" id="264" name="Shape 2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6324" y="4538575"/>
            <a:ext cx="2619569" cy="176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idx="1" type="body"/>
          </p:nvPr>
        </p:nvSpPr>
        <p:spPr>
          <a:xfrm>
            <a:off x="1524450" y="2882400"/>
            <a:ext cx="60951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omemade Apple"/>
              <a:buNone/>
            </a:pPr>
            <a:r>
              <a:rPr lang="en" sz="3000"/>
              <a:t>Rotina de um Content Manager depois do curso</a:t>
            </a:r>
          </a:p>
        </p:txBody>
      </p:sp>
      <p:pic>
        <p:nvPicPr>
          <p:cNvPr descr="giphy.gif"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400" y="4219175"/>
            <a:ext cx="2577600" cy="257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phy.gif"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5000" y="4219175"/>
            <a:ext cx="3417812" cy="257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iphy.gif" id="272" name="Shape 2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2800" y="4219175"/>
            <a:ext cx="2577600" cy="257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_0010_DeathtoStock_Wired4.jpg" id="129" name="Shape 129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>
            <p:ph idx="4294967295" type="ctrTitle"/>
          </p:nvPr>
        </p:nvSpPr>
        <p:spPr>
          <a:xfrm>
            <a:off x="685800" y="587125"/>
            <a:ext cx="4863898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0" i="0" lang="en" sz="60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Hello!</a:t>
            </a:r>
          </a:p>
        </p:txBody>
      </p:sp>
      <p:sp>
        <p:nvSpPr>
          <p:cNvPr id="131" name="Shape 131"/>
          <p:cNvSpPr txBox="1"/>
          <p:nvPr>
            <p:ph idx="4294967295" type="subTitle"/>
          </p:nvPr>
        </p:nvSpPr>
        <p:spPr>
          <a:xfrm>
            <a:off x="685800" y="1805550"/>
            <a:ext cx="4863898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 sz="3600"/>
              <a:t>Eu sou a Duda Razzera. </a:t>
            </a:r>
          </a:p>
        </p:txBody>
      </p:sp>
      <p:sp>
        <p:nvSpPr>
          <p:cNvPr id="132" name="Shape 132"/>
          <p:cNvSpPr txBox="1"/>
          <p:nvPr>
            <p:ph idx="4294967295" type="body"/>
          </p:nvPr>
        </p:nvSpPr>
        <p:spPr>
          <a:xfrm>
            <a:off x="685800" y="3057275"/>
            <a:ext cx="7462800" cy="32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/>
              <a:t>Especialista em Marketing de conteúdo. </a:t>
            </a:r>
          </a:p>
          <a:p>
            <a:pPr indent="-69850"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/>
              <a:t>Content Manager de empresas em busca de gerar resultado através do conteúdo.</a:t>
            </a:r>
          </a:p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/>
          </a:p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Me encontre</a:t>
            </a:r>
            <a:r>
              <a:rPr b="0" i="0" lang="en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:</a:t>
            </a:r>
          </a:p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@</a:t>
            </a:r>
            <a:r>
              <a:rPr lang="en"/>
              <a:t>dudarazzera</a:t>
            </a:r>
          </a:p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LinkedIn: Duda Razzera</a:t>
            </a:r>
          </a:p>
        </p:txBody>
      </p:sp>
      <p:pic>
        <p:nvPicPr>
          <p:cNvPr descr="tumblr_m5wjy2SqUO1qb6hq7o1_1280.jpg"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1124" y="4447325"/>
            <a:ext cx="2754174" cy="218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668050" y="16700"/>
            <a:ext cx="3807900" cy="3807900"/>
          </a:xfrm>
          <a:prstGeom prst="rect">
            <a:avLst/>
          </a:prstGeom>
          <a:solidFill>
            <a:srgbClr val="20124D">
              <a:alpha val="211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 txBox="1"/>
          <p:nvPr>
            <p:ph idx="4294967295" type="ctrTitle"/>
          </p:nvPr>
        </p:nvSpPr>
        <p:spPr>
          <a:xfrm>
            <a:off x="685800" y="2449325"/>
            <a:ext cx="7772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000">
                <a:latin typeface="Homemade Apple"/>
                <a:ea typeface="Homemade Apple"/>
                <a:cs typeface="Homemade Apple"/>
                <a:sym typeface="Homemade Apple"/>
              </a:rPr>
              <a:t>Por que ter um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3000">
                <a:latin typeface="Homemade Apple"/>
                <a:ea typeface="Homemade Apple"/>
                <a:cs typeface="Homemade Apple"/>
                <a:sym typeface="Homemade Apple"/>
              </a:rPr>
              <a:t>Content Manager?</a:t>
            </a:r>
          </a:p>
        </p:txBody>
      </p:sp>
      <p:sp>
        <p:nvSpPr>
          <p:cNvPr id="279" name="Shape 279"/>
          <p:cNvSpPr txBox="1"/>
          <p:nvPr>
            <p:ph idx="4294967295" type="subTitle"/>
          </p:nvPr>
        </p:nvSpPr>
        <p:spPr>
          <a:xfrm>
            <a:off x="270124" y="4181325"/>
            <a:ext cx="85839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As empresas precisam escrever sobre seus objetivos de negócios e para seus públicos-alvo específicos. E precisam de alguém que oriente, treine, guie, ensine e faça a gestão. Esse alguém é você, o Content Manager. </a:t>
            </a:r>
          </a:p>
          <a:p>
            <a:pPr indent="-69850"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t/>
            </a:r>
            <a:endParaRPr sz="1200"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-69850"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t/>
            </a:r>
            <a:endParaRPr sz="1200"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-69850"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/>
          </a:p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sz="1800"/>
          </a:p>
        </p:txBody>
      </p:sp>
      <p:sp>
        <p:nvSpPr>
          <p:cNvPr id="280" name="Shape 280"/>
          <p:cNvSpPr/>
          <p:nvPr/>
        </p:nvSpPr>
        <p:spPr>
          <a:xfrm>
            <a:off x="3936269" y="1052708"/>
            <a:ext cx="1500300" cy="1461300"/>
          </a:xfrm>
          <a:custGeom>
            <a:pathLst>
              <a:path extrusionOk="0" h="120000" w="120000">
                <a:moveTo>
                  <a:pt x="86805" y="22560"/>
                </a:moveTo>
                <a:lnTo>
                  <a:pt x="88048" y="22724"/>
                </a:lnTo>
                <a:lnTo>
                  <a:pt x="89143" y="22882"/>
                </a:lnTo>
                <a:lnTo>
                  <a:pt x="91634" y="23684"/>
                </a:lnTo>
                <a:lnTo>
                  <a:pt x="92723" y="24164"/>
                </a:lnTo>
                <a:lnTo>
                  <a:pt x="93658" y="24644"/>
                </a:lnTo>
                <a:lnTo>
                  <a:pt x="94439" y="25282"/>
                </a:lnTo>
                <a:lnTo>
                  <a:pt x="95061" y="26084"/>
                </a:lnTo>
                <a:lnTo>
                  <a:pt x="95688" y="27044"/>
                </a:lnTo>
                <a:lnTo>
                  <a:pt x="96309" y="28004"/>
                </a:lnTo>
                <a:lnTo>
                  <a:pt x="96777" y="28964"/>
                </a:lnTo>
                <a:lnTo>
                  <a:pt x="97091" y="29924"/>
                </a:lnTo>
                <a:lnTo>
                  <a:pt x="97245" y="31042"/>
                </a:lnTo>
                <a:lnTo>
                  <a:pt x="97398" y="32160"/>
                </a:lnTo>
                <a:lnTo>
                  <a:pt x="97558" y="34402"/>
                </a:lnTo>
                <a:lnTo>
                  <a:pt x="97091" y="36480"/>
                </a:lnTo>
                <a:lnTo>
                  <a:pt x="96777" y="37604"/>
                </a:lnTo>
                <a:lnTo>
                  <a:pt x="96463" y="38564"/>
                </a:lnTo>
                <a:lnTo>
                  <a:pt x="95528" y="40320"/>
                </a:lnTo>
                <a:lnTo>
                  <a:pt x="94286" y="41760"/>
                </a:lnTo>
                <a:lnTo>
                  <a:pt x="93037" y="43200"/>
                </a:lnTo>
                <a:lnTo>
                  <a:pt x="91481" y="44482"/>
                </a:lnTo>
                <a:lnTo>
                  <a:pt x="88515" y="46882"/>
                </a:lnTo>
                <a:lnTo>
                  <a:pt x="87113" y="48164"/>
                </a:lnTo>
                <a:lnTo>
                  <a:pt x="85870" y="49604"/>
                </a:lnTo>
                <a:lnTo>
                  <a:pt x="81195" y="45922"/>
                </a:lnTo>
                <a:lnTo>
                  <a:pt x="78857" y="44002"/>
                </a:lnTo>
                <a:lnTo>
                  <a:pt x="76520" y="42082"/>
                </a:lnTo>
                <a:lnTo>
                  <a:pt x="74490" y="40162"/>
                </a:lnTo>
                <a:lnTo>
                  <a:pt x="72466" y="37920"/>
                </a:lnTo>
                <a:lnTo>
                  <a:pt x="70596" y="35684"/>
                </a:lnTo>
                <a:lnTo>
                  <a:pt x="68879" y="33120"/>
                </a:lnTo>
                <a:lnTo>
                  <a:pt x="69661" y="32804"/>
                </a:lnTo>
                <a:lnTo>
                  <a:pt x="70442" y="32160"/>
                </a:lnTo>
                <a:lnTo>
                  <a:pt x="71998" y="30884"/>
                </a:lnTo>
                <a:lnTo>
                  <a:pt x="73401" y="29444"/>
                </a:lnTo>
                <a:lnTo>
                  <a:pt x="74650" y="28162"/>
                </a:lnTo>
                <a:lnTo>
                  <a:pt x="78076" y="25440"/>
                </a:lnTo>
                <a:lnTo>
                  <a:pt x="79946" y="24322"/>
                </a:lnTo>
                <a:lnTo>
                  <a:pt x="81816" y="23362"/>
                </a:lnTo>
                <a:lnTo>
                  <a:pt x="83065" y="22882"/>
                </a:lnTo>
                <a:lnTo>
                  <a:pt x="84308" y="22724"/>
                </a:lnTo>
                <a:lnTo>
                  <a:pt x="85556" y="22560"/>
                </a:lnTo>
                <a:close/>
                <a:moveTo>
                  <a:pt x="86645" y="18884"/>
                </a:moveTo>
                <a:lnTo>
                  <a:pt x="85403" y="19042"/>
                </a:lnTo>
                <a:lnTo>
                  <a:pt x="82905" y="19522"/>
                </a:lnTo>
                <a:lnTo>
                  <a:pt x="80414" y="20160"/>
                </a:lnTo>
                <a:lnTo>
                  <a:pt x="78076" y="21284"/>
                </a:lnTo>
                <a:lnTo>
                  <a:pt x="75892" y="22724"/>
                </a:lnTo>
                <a:lnTo>
                  <a:pt x="74336" y="23842"/>
                </a:lnTo>
                <a:lnTo>
                  <a:pt x="72933" y="25124"/>
                </a:lnTo>
                <a:lnTo>
                  <a:pt x="70128" y="27682"/>
                </a:lnTo>
                <a:lnTo>
                  <a:pt x="68258" y="29444"/>
                </a:lnTo>
                <a:lnTo>
                  <a:pt x="67323" y="30562"/>
                </a:lnTo>
                <a:lnTo>
                  <a:pt x="67016" y="31042"/>
                </a:lnTo>
                <a:lnTo>
                  <a:pt x="67016" y="31680"/>
                </a:lnTo>
                <a:lnTo>
                  <a:pt x="66388" y="31844"/>
                </a:lnTo>
                <a:lnTo>
                  <a:pt x="65920" y="32324"/>
                </a:lnTo>
                <a:lnTo>
                  <a:pt x="65613" y="32804"/>
                </a:lnTo>
                <a:lnTo>
                  <a:pt x="65767" y="33600"/>
                </a:lnTo>
                <a:lnTo>
                  <a:pt x="66388" y="35204"/>
                </a:lnTo>
                <a:lnTo>
                  <a:pt x="67169" y="36802"/>
                </a:lnTo>
                <a:lnTo>
                  <a:pt x="67951" y="38242"/>
                </a:lnTo>
                <a:lnTo>
                  <a:pt x="69039" y="39682"/>
                </a:lnTo>
                <a:lnTo>
                  <a:pt x="70128" y="40964"/>
                </a:lnTo>
                <a:lnTo>
                  <a:pt x="71217" y="42404"/>
                </a:lnTo>
                <a:lnTo>
                  <a:pt x="73868" y="44804"/>
                </a:lnTo>
                <a:lnTo>
                  <a:pt x="76673" y="47204"/>
                </a:lnTo>
                <a:lnTo>
                  <a:pt x="79479" y="49440"/>
                </a:lnTo>
                <a:lnTo>
                  <a:pt x="82284" y="51524"/>
                </a:lnTo>
                <a:lnTo>
                  <a:pt x="84935" y="53602"/>
                </a:lnTo>
                <a:lnTo>
                  <a:pt x="85403" y="53924"/>
                </a:lnTo>
                <a:lnTo>
                  <a:pt x="86024" y="54082"/>
                </a:lnTo>
                <a:lnTo>
                  <a:pt x="86491" y="54082"/>
                </a:lnTo>
                <a:lnTo>
                  <a:pt x="87113" y="53924"/>
                </a:lnTo>
                <a:lnTo>
                  <a:pt x="87427" y="53602"/>
                </a:lnTo>
                <a:lnTo>
                  <a:pt x="87894" y="53122"/>
                </a:lnTo>
                <a:lnTo>
                  <a:pt x="88048" y="52642"/>
                </a:lnTo>
                <a:lnTo>
                  <a:pt x="88048" y="52162"/>
                </a:lnTo>
                <a:lnTo>
                  <a:pt x="89297" y="51202"/>
                </a:lnTo>
                <a:lnTo>
                  <a:pt x="90232" y="50400"/>
                </a:lnTo>
                <a:lnTo>
                  <a:pt x="94286" y="47040"/>
                </a:lnTo>
                <a:lnTo>
                  <a:pt x="96156" y="45120"/>
                </a:lnTo>
                <a:lnTo>
                  <a:pt x="97866" y="43042"/>
                </a:lnTo>
                <a:lnTo>
                  <a:pt x="99268" y="40800"/>
                </a:lnTo>
                <a:lnTo>
                  <a:pt x="99896" y="39682"/>
                </a:lnTo>
                <a:lnTo>
                  <a:pt x="100363" y="38400"/>
                </a:lnTo>
                <a:lnTo>
                  <a:pt x="100671" y="37282"/>
                </a:lnTo>
                <a:lnTo>
                  <a:pt x="100985" y="36164"/>
                </a:lnTo>
                <a:lnTo>
                  <a:pt x="101138" y="34882"/>
                </a:lnTo>
                <a:lnTo>
                  <a:pt x="101138" y="33764"/>
                </a:lnTo>
                <a:lnTo>
                  <a:pt x="100985" y="31364"/>
                </a:lnTo>
                <a:lnTo>
                  <a:pt x="100517" y="29122"/>
                </a:lnTo>
                <a:lnTo>
                  <a:pt x="99582" y="26880"/>
                </a:lnTo>
                <a:lnTo>
                  <a:pt x="98493" y="24802"/>
                </a:lnTo>
                <a:lnTo>
                  <a:pt x="97712" y="23842"/>
                </a:lnTo>
                <a:lnTo>
                  <a:pt x="96931" y="23040"/>
                </a:lnTo>
                <a:lnTo>
                  <a:pt x="96156" y="22244"/>
                </a:lnTo>
                <a:lnTo>
                  <a:pt x="95221" y="21442"/>
                </a:lnTo>
                <a:lnTo>
                  <a:pt x="94126" y="20804"/>
                </a:lnTo>
                <a:lnTo>
                  <a:pt x="92883" y="20160"/>
                </a:lnTo>
                <a:lnTo>
                  <a:pt x="91788" y="19680"/>
                </a:lnTo>
                <a:lnTo>
                  <a:pt x="90545" y="19364"/>
                </a:lnTo>
                <a:lnTo>
                  <a:pt x="89297" y="19042"/>
                </a:lnTo>
                <a:lnTo>
                  <a:pt x="87894" y="18884"/>
                </a:lnTo>
                <a:close/>
                <a:moveTo>
                  <a:pt x="35845" y="44804"/>
                </a:moveTo>
                <a:lnTo>
                  <a:pt x="27430" y="52800"/>
                </a:lnTo>
                <a:lnTo>
                  <a:pt x="23536" y="56482"/>
                </a:lnTo>
                <a:lnTo>
                  <a:pt x="23068" y="55680"/>
                </a:lnTo>
                <a:lnTo>
                  <a:pt x="22441" y="55200"/>
                </a:lnTo>
                <a:lnTo>
                  <a:pt x="21038" y="53924"/>
                </a:lnTo>
                <a:lnTo>
                  <a:pt x="19014" y="51682"/>
                </a:lnTo>
                <a:lnTo>
                  <a:pt x="17144" y="49440"/>
                </a:lnTo>
                <a:lnTo>
                  <a:pt x="15434" y="47362"/>
                </a:lnTo>
                <a:lnTo>
                  <a:pt x="14499" y="46402"/>
                </a:lnTo>
                <a:lnTo>
                  <a:pt x="13404" y="45442"/>
                </a:lnTo>
                <a:lnTo>
                  <a:pt x="24471" y="45442"/>
                </a:lnTo>
                <a:lnTo>
                  <a:pt x="30389" y="45120"/>
                </a:lnTo>
                <a:lnTo>
                  <a:pt x="35845" y="44804"/>
                </a:lnTo>
                <a:close/>
                <a:moveTo>
                  <a:pt x="4835" y="45442"/>
                </a:moveTo>
                <a:lnTo>
                  <a:pt x="6705" y="45600"/>
                </a:lnTo>
                <a:lnTo>
                  <a:pt x="8421" y="45600"/>
                </a:lnTo>
                <a:lnTo>
                  <a:pt x="8575" y="45922"/>
                </a:lnTo>
                <a:lnTo>
                  <a:pt x="8729" y="46080"/>
                </a:lnTo>
                <a:lnTo>
                  <a:pt x="10131" y="47520"/>
                </a:lnTo>
                <a:lnTo>
                  <a:pt x="11694" y="48802"/>
                </a:lnTo>
                <a:lnTo>
                  <a:pt x="13718" y="50880"/>
                </a:lnTo>
                <a:lnTo>
                  <a:pt x="15588" y="53280"/>
                </a:lnTo>
                <a:lnTo>
                  <a:pt x="17926" y="56160"/>
                </a:lnTo>
                <a:lnTo>
                  <a:pt x="19328" y="57764"/>
                </a:lnTo>
                <a:lnTo>
                  <a:pt x="20103" y="58402"/>
                </a:lnTo>
                <a:lnTo>
                  <a:pt x="20884" y="58882"/>
                </a:lnTo>
                <a:lnTo>
                  <a:pt x="19796" y="59684"/>
                </a:lnTo>
                <a:lnTo>
                  <a:pt x="19168" y="58724"/>
                </a:lnTo>
                <a:lnTo>
                  <a:pt x="18393" y="57764"/>
                </a:lnTo>
                <a:lnTo>
                  <a:pt x="16523" y="56002"/>
                </a:lnTo>
                <a:lnTo>
                  <a:pt x="12936" y="53122"/>
                </a:lnTo>
                <a:lnTo>
                  <a:pt x="8889" y="49282"/>
                </a:lnTo>
                <a:lnTo>
                  <a:pt x="4835" y="45442"/>
                </a:lnTo>
                <a:close/>
                <a:moveTo>
                  <a:pt x="60778" y="57600"/>
                </a:moveTo>
                <a:lnTo>
                  <a:pt x="60003" y="57764"/>
                </a:lnTo>
                <a:lnTo>
                  <a:pt x="59375" y="58080"/>
                </a:lnTo>
                <a:lnTo>
                  <a:pt x="58286" y="59204"/>
                </a:lnTo>
                <a:lnTo>
                  <a:pt x="57198" y="60322"/>
                </a:lnTo>
                <a:lnTo>
                  <a:pt x="56102" y="61440"/>
                </a:lnTo>
                <a:lnTo>
                  <a:pt x="54860" y="62564"/>
                </a:lnTo>
                <a:lnTo>
                  <a:pt x="51895" y="65122"/>
                </a:lnTo>
                <a:lnTo>
                  <a:pt x="48782" y="67844"/>
                </a:lnTo>
                <a:lnTo>
                  <a:pt x="46598" y="69757"/>
                </a:lnTo>
                <a:lnTo>
                  <a:pt x="45349" y="70882"/>
                </a:lnTo>
                <a:lnTo>
                  <a:pt x="44107" y="72322"/>
                </a:lnTo>
                <a:lnTo>
                  <a:pt x="43012" y="73597"/>
                </a:lnTo>
                <a:lnTo>
                  <a:pt x="42237" y="75202"/>
                </a:lnTo>
                <a:lnTo>
                  <a:pt x="42077" y="75840"/>
                </a:lnTo>
                <a:lnTo>
                  <a:pt x="41923" y="76642"/>
                </a:lnTo>
                <a:lnTo>
                  <a:pt x="41923" y="77280"/>
                </a:lnTo>
                <a:lnTo>
                  <a:pt x="42077" y="77917"/>
                </a:lnTo>
                <a:lnTo>
                  <a:pt x="42390" y="78562"/>
                </a:lnTo>
                <a:lnTo>
                  <a:pt x="42704" y="78877"/>
                </a:lnTo>
                <a:lnTo>
                  <a:pt x="43326" y="79042"/>
                </a:lnTo>
                <a:lnTo>
                  <a:pt x="43793" y="79042"/>
                </a:lnTo>
                <a:lnTo>
                  <a:pt x="44414" y="78720"/>
                </a:lnTo>
                <a:lnTo>
                  <a:pt x="45042" y="78397"/>
                </a:lnTo>
                <a:lnTo>
                  <a:pt x="45817" y="77437"/>
                </a:lnTo>
                <a:lnTo>
                  <a:pt x="47533" y="75360"/>
                </a:lnTo>
                <a:lnTo>
                  <a:pt x="48936" y="73920"/>
                </a:lnTo>
                <a:lnTo>
                  <a:pt x="50338" y="72480"/>
                </a:lnTo>
                <a:lnTo>
                  <a:pt x="53297" y="69922"/>
                </a:lnTo>
                <a:lnTo>
                  <a:pt x="55949" y="67844"/>
                </a:lnTo>
                <a:lnTo>
                  <a:pt x="58754" y="65602"/>
                </a:lnTo>
                <a:lnTo>
                  <a:pt x="60156" y="64484"/>
                </a:lnTo>
                <a:lnTo>
                  <a:pt x="61245" y="63202"/>
                </a:lnTo>
                <a:lnTo>
                  <a:pt x="62180" y="61762"/>
                </a:lnTo>
                <a:lnTo>
                  <a:pt x="62962" y="60322"/>
                </a:lnTo>
                <a:lnTo>
                  <a:pt x="63115" y="59520"/>
                </a:lnTo>
                <a:lnTo>
                  <a:pt x="63115" y="58724"/>
                </a:lnTo>
                <a:lnTo>
                  <a:pt x="62648" y="58244"/>
                </a:lnTo>
                <a:lnTo>
                  <a:pt x="62180" y="57922"/>
                </a:lnTo>
                <a:lnTo>
                  <a:pt x="61405" y="57600"/>
                </a:lnTo>
                <a:close/>
                <a:moveTo>
                  <a:pt x="13097" y="87840"/>
                </a:moveTo>
                <a:lnTo>
                  <a:pt x="13872" y="88162"/>
                </a:lnTo>
                <a:lnTo>
                  <a:pt x="13872" y="88642"/>
                </a:lnTo>
                <a:lnTo>
                  <a:pt x="13872" y="89122"/>
                </a:lnTo>
                <a:lnTo>
                  <a:pt x="13564" y="89602"/>
                </a:lnTo>
                <a:lnTo>
                  <a:pt x="13250" y="89917"/>
                </a:lnTo>
                <a:lnTo>
                  <a:pt x="12469" y="90562"/>
                </a:lnTo>
                <a:lnTo>
                  <a:pt x="11694" y="91200"/>
                </a:lnTo>
                <a:lnTo>
                  <a:pt x="10599" y="91680"/>
                </a:lnTo>
                <a:lnTo>
                  <a:pt x="9356" y="92160"/>
                </a:lnTo>
                <a:lnTo>
                  <a:pt x="9356" y="92160"/>
                </a:lnTo>
                <a:lnTo>
                  <a:pt x="10291" y="90877"/>
                </a:lnTo>
                <a:lnTo>
                  <a:pt x="11226" y="89602"/>
                </a:lnTo>
                <a:lnTo>
                  <a:pt x="12001" y="88642"/>
                </a:lnTo>
                <a:lnTo>
                  <a:pt x="12629" y="87997"/>
                </a:lnTo>
                <a:lnTo>
                  <a:pt x="12783" y="87997"/>
                </a:lnTo>
                <a:lnTo>
                  <a:pt x="13097" y="87840"/>
                </a:lnTo>
                <a:close/>
                <a:moveTo>
                  <a:pt x="12783" y="84637"/>
                </a:moveTo>
                <a:lnTo>
                  <a:pt x="12162" y="84802"/>
                </a:lnTo>
                <a:lnTo>
                  <a:pt x="11694" y="84960"/>
                </a:lnTo>
                <a:lnTo>
                  <a:pt x="10599" y="85597"/>
                </a:lnTo>
                <a:lnTo>
                  <a:pt x="9824" y="86400"/>
                </a:lnTo>
                <a:lnTo>
                  <a:pt x="8889" y="87360"/>
                </a:lnTo>
                <a:lnTo>
                  <a:pt x="7954" y="88477"/>
                </a:lnTo>
                <a:lnTo>
                  <a:pt x="6391" y="90720"/>
                </a:lnTo>
                <a:lnTo>
                  <a:pt x="5924" y="91837"/>
                </a:lnTo>
                <a:lnTo>
                  <a:pt x="5302" y="92962"/>
                </a:lnTo>
                <a:lnTo>
                  <a:pt x="5149" y="93600"/>
                </a:lnTo>
                <a:lnTo>
                  <a:pt x="4989" y="94080"/>
                </a:lnTo>
                <a:lnTo>
                  <a:pt x="4989" y="94717"/>
                </a:lnTo>
                <a:lnTo>
                  <a:pt x="5302" y="95197"/>
                </a:lnTo>
                <a:lnTo>
                  <a:pt x="5616" y="95520"/>
                </a:lnTo>
                <a:lnTo>
                  <a:pt x="5924" y="95842"/>
                </a:lnTo>
                <a:lnTo>
                  <a:pt x="6705" y="95842"/>
                </a:lnTo>
                <a:lnTo>
                  <a:pt x="7172" y="95677"/>
                </a:lnTo>
                <a:lnTo>
                  <a:pt x="8108" y="95677"/>
                </a:lnTo>
                <a:lnTo>
                  <a:pt x="9043" y="95520"/>
                </a:lnTo>
                <a:lnTo>
                  <a:pt x="10131" y="95197"/>
                </a:lnTo>
                <a:lnTo>
                  <a:pt x="11066" y="94882"/>
                </a:lnTo>
                <a:lnTo>
                  <a:pt x="12936" y="93922"/>
                </a:lnTo>
                <a:lnTo>
                  <a:pt x="14339" y="92962"/>
                </a:lnTo>
                <a:lnTo>
                  <a:pt x="15120" y="92317"/>
                </a:lnTo>
                <a:lnTo>
                  <a:pt x="15902" y="91522"/>
                </a:lnTo>
                <a:lnTo>
                  <a:pt x="16369" y="90562"/>
                </a:lnTo>
                <a:lnTo>
                  <a:pt x="16837" y="89602"/>
                </a:lnTo>
                <a:lnTo>
                  <a:pt x="16990" y="88642"/>
                </a:lnTo>
                <a:lnTo>
                  <a:pt x="16990" y="88162"/>
                </a:lnTo>
                <a:lnTo>
                  <a:pt x="16837" y="87682"/>
                </a:lnTo>
                <a:lnTo>
                  <a:pt x="16677" y="87202"/>
                </a:lnTo>
                <a:lnTo>
                  <a:pt x="16369" y="86722"/>
                </a:lnTo>
                <a:lnTo>
                  <a:pt x="15902" y="86400"/>
                </a:lnTo>
                <a:lnTo>
                  <a:pt x="15274" y="86077"/>
                </a:lnTo>
                <a:lnTo>
                  <a:pt x="14653" y="85282"/>
                </a:lnTo>
                <a:lnTo>
                  <a:pt x="13872" y="84802"/>
                </a:lnTo>
                <a:lnTo>
                  <a:pt x="13250" y="84637"/>
                </a:lnTo>
                <a:close/>
                <a:moveTo>
                  <a:pt x="99428" y="3682"/>
                </a:moveTo>
                <a:lnTo>
                  <a:pt x="103009" y="4162"/>
                </a:lnTo>
                <a:lnTo>
                  <a:pt x="106595" y="4642"/>
                </a:lnTo>
                <a:lnTo>
                  <a:pt x="110181" y="5444"/>
                </a:lnTo>
                <a:lnTo>
                  <a:pt x="113762" y="6404"/>
                </a:lnTo>
                <a:lnTo>
                  <a:pt x="113140" y="6726"/>
                </a:lnTo>
                <a:lnTo>
                  <a:pt x="112673" y="7206"/>
                </a:lnTo>
                <a:lnTo>
                  <a:pt x="112052" y="7686"/>
                </a:lnTo>
                <a:lnTo>
                  <a:pt x="112052" y="7844"/>
                </a:lnTo>
                <a:lnTo>
                  <a:pt x="112205" y="8002"/>
                </a:lnTo>
                <a:lnTo>
                  <a:pt x="112519" y="8324"/>
                </a:lnTo>
                <a:lnTo>
                  <a:pt x="112827" y="8482"/>
                </a:lnTo>
                <a:lnTo>
                  <a:pt x="113608" y="8646"/>
                </a:lnTo>
                <a:lnTo>
                  <a:pt x="114389" y="8482"/>
                </a:lnTo>
                <a:lnTo>
                  <a:pt x="114857" y="8482"/>
                </a:lnTo>
                <a:lnTo>
                  <a:pt x="115164" y="8166"/>
                </a:lnTo>
                <a:lnTo>
                  <a:pt x="115324" y="8962"/>
                </a:lnTo>
                <a:lnTo>
                  <a:pt x="115478" y="9606"/>
                </a:lnTo>
                <a:lnTo>
                  <a:pt x="114697" y="9764"/>
                </a:lnTo>
                <a:lnTo>
                  <a:pt x="114075" y="10086"/>
                </a:lnTo>
                <a:lnTo>
                  <a:pt x="113454" y="10402"/>
                </a:lnTo>
                <a:lnTo>
                  <a:pt x="112827" y="10882"/>
                </a:lnTo>
                <a:lnTo>
                  <a:pt x="112673" y="11046"/>
                </a:lnTo>
                <a:lnTo>
                  <a:pt x="112673" y="11526"/>
                </a:lnTo>
                <a:lnTo>
                  <a:pt x="112827" y="11842"/>
                </a:lnTo>
                <a:lnTo>
                  <a:pt x="113294" y="12006"/>
                </a:lnTo>
                <a:lnTo>
                  <a:pt x="113608" y="12164"/>
                </a:lnTo>
                <a:lnTo>
                  <a:pt x="114075" y="12322"/>
                </a:lnTo>
                <a:lnTo>
                  <a:pt x="115010" y="12164"/>
                </a:lnTo>
                <a:lnTo>
                  <a:pt x="115792" y="11842"/>
                </a:lnTo>
                <a:lnTo>
                  <a:pt x="115945" y="13124"/>
                </a:lnTo>
                <a:lnTo>
                  <a:pt x="114697" y="13604"/>
                </a:lnTo>
                <a:lnTo>
                  <a:pt x="113922" y="13926"/>
                </a:lnTo>
                <a:lnTo>
                  <a:pt x="113294" y="14564"/>
                </a:lnTo>
                <a:lnTo>
                  <a:pt x="112987" y="14886"/>
                </a:lnTo>
                <a:lnTo>
                  <a:pt x="112987" y="15524"/>
                </a:lnTo>
                <a:lnTo>
                  <a:pt x="113140" y="15846"/>
                </a:lnTo>
                <a:lnTo>
                  <a:pt x="113608" y="16162"/>
                </a:lnTo>
                <a:lnTo>
                  <a:pt x="114229" y="16326"/>
                </a:lnTo>
                <a:lnTo>
                  <a:pt x="114857" y="16162"/>
                </a:lnTo>
                <a:lnTo>
                  <a:pt x="116099" y="15846"/>
                </a:lnTo>
                <a:lnTo>
                  <a:pt x="116259" y="16642"/>
                </a:lnTo>
                <a:lnTo>
                  <a:pt x="115324" y="16800"/>
                </a:lnTo>
                <a:lnTo>
                  <a:pt x="114229" y="17122"/>
                </a:lnTo>
                <a:lnTo>
                  <a:pt x="113762" y="17444"/>
                </a:lnTo>
                <a:lnTo>
                  <a:pt x="113454" y="17924"/>
                </a:lnTo>
                <a:lnTo>
                  <a:pt x="113294" y="18562"/>
                </a:lnTo>
                <a:lnTo>
                  <a:pt x="113294" y="19042"/>
                </a:lnTo>
                <a:lnTo>
                  <a:pt x="113608" y="19364"/>
                </a:lnTo>
                <a:lnTo>
                  <a:pt x="114075" y="19680"/>
                </a:lnTo>
                <a:lnTo>
                  <a:pt x="116259" y="19680"/>
                </a:lnTo>
                <a:lnTo>
                  <a:pt x="116413" y="19522"/>
                </a:lnTo>
                <a:lnTo>
                  <a:pt x="116413" y="21442"/>
                </a:lnTo>
                <a:lnTo>
                  <a:pt x="113608" y="22244"/>
                </a:lnTo>
                <a:lnTo>
                  <a:pt x="113294" y="22402"/>
                </a:lnTo>
                <a:lnTo>
                  <a:pt x="113140" y="22560"/>
                </a:lnTo>
                <a:lnTo>
                  <a:pt x="112827" y="23204"/>
                </a:lnTo>
                <a:lnTo>
                  <a:pt x="112827" y="23520"/>
                </a:lnTo>
                <a:lnTo>
                  <a:pt x="112987" y="23842"/>
                </a:lnTo>
                <a:lnTo>
                  <a:pt x="113140" y="24000"/>
                </a:lnTo>
                <a:lnTo>
                  <a:pt x="113454" y="24322"/>
                </a:lnTo>
                <a:lnTo>
                  <a:pt x="114075" y="24480"/>
                </a:lnTo>
                <a:lnTo>
                  <a:pt x="114857" y="24480"/>
                </a:lnTo>
                <a:lnTo>
                  <a:pt x="116259" y="24322"/>
                </a:lnTo>
                <a:lnTo>
                  <a:pt x="116259" y="24322"/>
                </a:lnTo>
                <a:lnTo>
                  <a:pt x="115945" y="27524"/>
                </a:lnTo>
                <a:lnTo>
                  <a:pt x="114857" y="26880"/>
                </a:lnTo>
                <a:lnTo>
                  <a:pt x="113608" y="26564"/>
                </a:lnTo>
                <a:lnTo>
                  <a:pt x="112987" y="26400"/>
                </a:lnTo>
                <a:lnTo>
                  <a:pt x="112519" y="26564"/>
                </a:lnTo>
                <a:lnTo>
                  <a:pt x="111891" y="26722"/>
                </a:lnTo>
                <a:lnTo>
                  <a:pt x="111584" y="27202"/>
                </a:lnTo>
                <a:lnTo>
                  <a:pt x="111584" y="27524"/>
                </a:lnTo>
                <a:lnTo>
                  <a:pt x="112052" y="28162"/>
                </a:lnTo>
                <a:lnTo>
                  <a:pt x="112827" y="28484"/>
                </a:lnTo>
                <a:lnTo>
                  <a:pt x="114075" y="29122"/>
                </a:lnTo>
                <a:lnTo>
                  <a:pt x="115164" y="29760"/>
                </a:lnTo>
                <a:lnTo>
                  <a:pt x="115632" y="29924"/>
                </a:lnTo>
                <a:lnTo>
                  <a:pt x="115010" y="32482"/>
                </a:lnTo>
                <a:lnTo>
                  <a:pt x="113294" y="31844"/>
                </a:lnTo>
                <a:lnTo>
                  <a:pt x="111891" y="31042"/>
                </a:lnTo>
                <a:lnTo>
                  <a:pt x="110335" y="30562"/>
                </a:lnTo>
                <a:lnTo>
                  <a:pt x="109868" y="30562"/>
                </a:lnTo>
                <a:lnTo>
                  <a:pt x="109868" y="30720"/>
                </a:lnTo>
                <a:lnTo>
                  <a:pt x="109868" y="31042"/>
                </a:lnTo>
                <a:lnTo>
                  <a:pt x="110181" y="31680"/>
                </a:lnTo>
                <a:lnTo>
                  <a:pt x="110489" y="32160"/>
                </a:lnTo>
                <a:lnTo>
                  <a:pt x="111117" y="32804"/>
                </a:lnTo>
                <a:lnTo>
                  <a:pt x="111584" y="33284"/>
                </a:lnTo>
                <a:lnTo>
                  <a:pt x="112987" y="34080"/>
                </a:lnTo>
                <a:lnTo>
                  <a:pt x="114389" y="34560"/>
                </a:lnTo>
                <a:lnTo>
                  <a:pt x="113608" y="36960"/>
                </a:lnTo>
                <a:lnTo>
                  <a:pt x="112827" y="39044"/>
                </a:lnTo>
                <a:lnTo>
                  <a:pt x="112519" y="38722"/>
                </a:lnTo>
                <a:lnTo>
                  <a:pt x="112205" y="38400"/>
                </a:lnTo>
                <a:lnTo>
                  <a:pt x="111424" y="37762"/>
                </a:lnTo>
                <a:lnTo>
                  <a:pt x="110803" y="37282"/>
                </a:lnTo>
                <a:lnTo>
                  <a:pt x="110021" y="36802"/>
                </a:lnTo>
                <a:lnTo>
                  <a:pt x="109400" y="36644"/>
                </a:lnTo>
                <a:lnTo>
                  <a:pt x="108779" y="36480"/>
                </a:lnTo>
                <a:lnTo>
                  <a:pt x="108151" y="36480"/>
                </a:lnTo>
                <a:lnTo>
                  <a:pt x="107376" y="36802"/>
                </a:lnTo>
                <a:lnTo>
                  <a:pt x="107216" y="36960"/>
                </a:lnTo>
                <a:lnTo>
                  <a:pt x="107216" y="37282"/>
                </a:lnTo>
                <a:lnTo>
                  <a:pt x="107216" y="37604"/>
                </a:lnTo>
                <a:lnTo>
                  <a:pt x="107376" y="37762"/>
                </a:lnTo>
                <a:lnTo>
                  <a:pt x="107998" y="38400"/>
                </a:lnTo>
                <a:lnTo>
                  <a:pt x="108465" y="38880"/>
                </a:lnTo>
                <a:lnTo>
                  <a:pt x="108933" y="39202"/>
                </a:lnTo>
                <a:lnTo>
                  <a:pt x="110335" y="40320"/>
                </a:lnTo>
                <a:lnTo>
                  <a:pt x="110956" y="40642"/>
                </a:lnTo>
                <a:lnTo>
                  <a:pt x="111738" y="40800"/>
                </a:lnTo>
                <a:lnTo>
                  <a:pt x="112052" y="40800"/>
                </a:lnTo>
                <a:lnTo>
                  <a:pt x="110956" y="42562"/>
                </a:lnTo>
                <a:lnTo>
                  <a:pt x="110181" y="42562"/>
                </a:lnTo>
                <a:lnTo>
                  <a:pt x="109554" y="42404"/>
                </a:lnTo>
                <a:lnTo>
                  <a:pt x="108933" y="42082"/>
                </a:lnTo>
                <a:lnTo>
                  <a:pt x="108465" y="41760"/>
                </a:lnTo>
                <a:lnTo>
                  <a:pt x="107684" y="40964"/>
                </a:lnTo>
                <a:lnTo>
                  <a:pt x="106749" y="40162"/>
                </a:lnTo>
                <a:lnTo>
                  <a:pt x="105814" y="39682"/>
                </a:lnTo>
                <a:lnTo>
                  <a:pt x="105346" y="39524"/>
                </a:lnTo>
                <a:lnTo>
                  <a:pt x="104725" y="39524"/>
                </a:lnTo>
                <a:lnTo>
                  <a:pt x="104257" y="39682"/>
                </a:lnTo>
                <a:lnTo>
                  <a:pt x="103636" y="40004"/>
                </a:lnTo>
                <a:lnTo>
                  <a:pt x="103322" y="40320"/>
                </a:lnTo>
                <a:lnTo>
                  <a:pt x="103322" y="40642"/>
                </a:lnTo>
                <a:lnTo>
                  <a:pt x="103636" y="40964"/>
                </a:lnTo>
                <a:lnTo>
                  <a:pt x="103944" y="41122"/>
                </a:lnTo>
                <a:lnTo>
                  <a:pt x="104411" y="41122"/>
                </a:lnTo>
                <a:lnTo>
                  <a:pt x="105039" y="41444"/>
                </a:lnTo>
                <a:lnTo>
                  <a:pt x="105974" y="42240"/>
                </a:lnTo>
                <a:lnTo>
                  <a:pt x="106909" y="43200"/>
                </a:lnTo>
                <a:lnTo>
                  <a:pt x="107684" y="44002"/>
                </a:lnTo>
                <a:lnTo>
                  <a:pt x="108465" y="44640"/>
                </a:lnTo>
                <a:lnTo>
                  <a:pt x="109400" y="44962"/>
                </a:lnTo>
                <a:lnTo>
                  <a:pt x="106749" y="48164"/>
                </a:lnTo>
                <a:lnTo>
                  <a:pt x="103476" y="46724"/>
                </a:lnTo>
                <a:lnTo>
                  <a:pt x="102541" y="46244"/>
                </a:lnTo>
                <a:lnTo>
                  <a:pt x="101606" y="46080"/>
                </a:lnTo>
                <a:lnTo>
                  <a:pt x="100831" y="46080"/>
                </a:lnTo>
                <a:lnTo>
                  <a:pt x="99896" y="46402"/>
                </a:lnTo>
                <a:lnTo>
                  <a:pt x="99736" y="46560"/>
                </a:lnTo>
                <a:lnTo>
                  <a:pt x="99582" y="46724"/>
                </a:lnTo>
                <a:lnTo>
                  <a:pt x="99582" y="47040"/>
                </a:lnTo>
                <a:lnTo>
                  <a:pt x="99736" y="47204"/>
                </a:lnTo>
                <a:lnTo>
                  <a:pt x="100203" y="47842"/>
                </a:lnTo>
                <a:lnTo>
                  <a:pt x="100831" y="48322"/>
                </a:lnTo>
                <a:lnTo>
                  <a:pt x="102387" y="49282"/>
                </a:lnTo>
                <a:lnTo>
                  <a:pt x="104571" y="50400"/>
                </a:lnTo>
                <a:lnTo>
                  <a:pt x="102701" y="52320"/>
                </a:lnTo>
                <a:lnTo>
                  <a:pt x="101766" y="52004"/>
                </a:lnTo>
                <a:lnTo>
                  <a:pt x="100831" y="51840"/>
                </a:lnTo>
                <a:lnTo>
                  <a:pt x="99896" y="51682"/>
                </a:lnTo>
                <a:lnTo>
                  <a:pt x="98961" y="51524"/>
                </a:lnTo>
                <a:lnTo>
                  <a:pt x="97091" y="50564"/>
                </a:lnTo>
                <a:lnTo>
                  <a:pt x="96156" y="50242"/>
                </a:lnTo>
                <a:lnTo>
                  <a:pt x="95221" y="49920"/>
                </a:lnTo>
                <a:lnTo>
                  <a:pt x="94907" y="50084"/>
                </a:lnTo>
                <a:lnTo>
                  <a:pt x="94593" y="50400"/>
                </a:lnTo>
                <a:lnTo>
                  <a:pt x="94593" y="50722"/>
                </a:lnTo>
                <a:lnTo>
                  <a:pt x="94593" y="51044"/>
                </a:lnTo>
                <a:lnTo>
                  <a:pt x="95061" y="51682"/>
                </a:lnTo>
                <a:lnTo>
                  <a:pt x="95528" y="52320"/>
                </a:lnTo>
                <a:lnTo>
                  <a:pt x="96931" y="53444"/>
                </a:lnTo>
                <a:lnTo>
                  <a:pt x="98801" y="54240"/>
                </a:lnTo>
                <a:lnTo>
                  <a:pt x="99582" y="54562"/>
                </a:lnTo>
                <a:lnTo>
                  <a:pt x="100517" y="54720"/>
                </a:lnTo>
                <a:lnTo>
                  <a:pt x="98647" y="56804"/>
                </a:lnTo>
                <a:lnTo>
                  <a:pt x="97245" y="56482"/>
                </a:lnTo>
                <a:lnTo>
                  <a:pt x="95842" y="56160"/>
                </a:lnTo>
                <a:lnTo>
                  <a:pt x="94593" y="55680"/>
                </a:lnTo>
                <a:lnTo>
                  <a:pt x="93351" y="54884"/>
                </a:lnTo>
                <a:lnTo>
                  <a:pt x="93191" y="54720"/>
                </a:lnTo>
                <a:lnTo>
                  <a:pt x="92883" y="54720"/>
                </a:lnTo>
                <a:lnTo>
                  <a:pt x="92569" y="55042"/>
                </a:lnTo>
                <a:lnTo>
                  <a:pt x="92416" y="55364"/>
                </a:lnTo>
                <a:lnTo>
                  <a:pt x="92416" y="55844"/>
                </a:lnTo>
                <a:lnTo>
                  <a:pt x="92723" y="56482"/>
                </a:lnTo>
                <a:lnTo>
                  <a:pt x="93191" y="57120"/>
                </a:lnTo>
                <a:lnTo>
                  <a:pt x="94286" y="57922"/>
                </a:lnTo>
                <a:lnTo>
                  <a:pt x="95374" y="58560"/>
                </a:lnTo>
                <a:lnTo>
                  <a:pt x="96777" y="59040"/>
                </a:lnTo>
                <a:lnTo>
                  <a:pt x="95061" y="60960"/>
                </a:lnTo>
                <a:lnTo>
                  <a:pt x="94753" y="60802"/>
                </a:lnTo>
                <a:lnTo>
                  <a:pt x="92883" y="60164"/>
                </a:lnTo>
                <a:lnTo>
                  <a:pt x="91013" y="59520"/>
                </a:lnTo>
                <a:lnTo>
                  <a:pt x="89143" y="58882"/>
                </a:lnTo>
                <a:lnTo>
                  <a:pt x="87273" y="58244"/>
                </a:lnTo>
                <a:lnTo>
                  <a:pt x="86959" y="58244"/>
                </a:lnTo>
                <a:lnTo>
                  <a:pt x="86805" y="58402"/>
                </a:lnTo>
                <a:lnTo>
                  <a:pt x="86645" y="58724"/>
                </a:lnTo>
                <a:lnTo>
                  <a:pt x="86805" y="58882"/>
                </a:lnTo>
                <a:lnTo>
                  <a:pt x="87273" y="59684"/>
                </a:lnTo>
                <a:lnTo>
                  <a:pt x="88048" y="60480"/>
                </a:lnTo>
                <a:lnTo>
                  <a:pt x="88675" y="61124"/>
                </a:lnTo>
                <a:lnTo>
                  <a:pt x="89610" y="61604"/>
                </a:lnTo>
                <a:lnTo>
                  <a:pt x="91481" y="62564"/>
                </a:lnTo>
                <a:lnTo>
                  <a:pt x="93351" y="63202"/>
                </a:lnTo>
                <a:lnTo>
                  <a:pt x="91013" y="65760"/>
                </a:lnTo>
                <a:lnTo>
                  <a:pt x="90853" y="65444"/>
                </a:lnTo>
                <a:lnTo>
                  <a:pt x="90385" y="65122"/>
                </a:lnTo>
                <a:lnTo>
                  <a:pt x="88675" y="63840"/>
                </a:lnTo>
                <a:lnTo>
                  <a:pt x="86645" y="62880"/>
                </a:lnTo>
                <a:lnTo>
                  <a:pt x="85556" y="62400"/>
                </a:lnTo>
                <a:lnTo>
                  <a:pt x="84621" y="62084"/>
                </a:lnTo>
                <a:lnTo>
                  <a:pt x="83533" y="61762"/>
                </a:lnTo>
                <a:lnTo>
                  <a:pt x="82130" y="61762"/>
                </a:lnTo>
                <a:lnTo>
                  <a:pt x="81970" y="62084"/>
                </a:lnTo>
                <a:lnTo>
                  <a:pt x="81970" y="62400"/>
                </a:lnTo>
                <a:lnTo>
                  <a:pt x="82130" y="62564"/>
                </a:lnTo>
                <a:lnTo>
                  <a:pt x="83686" y="64004"/>
                </a:lnTo>
                <a:lnTo>
                  <a:pt x="85403" y="65122"/>
                </a:lnTo>
                <a:lnTo>
                  <a:pt x="87273" y="66240"/>
                </a:lnTo>
                <a:lnTo>
                  <a:pt x="89143" y="67200"/>
                </a:lnTo>
                <a:lnTo>
                  <a:pt x="89450" y="67364"/>
                </a:lnTo>
                <a:lnTo>
                  <a:pt x="88983" y="67844"/>
                </a:lnTo>
                <a:lnTo>
                  <a:pt x="88048" y="68804"/>
                </a:lnTo>
                <a:lnTo>
                  <a:pt x="87740" y="68324"/>
                </a:lnTo>
                <a:lnTo>
                  <a:pt x="87273" y="67844"/>
                </a:lnTo>
                <a:lnTo>
                  <a:pt x="86178" y="67200"/>
                </a:lnTo>
                <a:lnTo>
                  <a:pt x="83840" y="66240"/>
                </a:lnTo>
                <a:lnTo>
                  <a:pt x="82598" y="65924"/>
                </a:lnTo>
                <a:lnTo>
                  <a:pt x="81349" y="65444"/>
                </a:lnTo>
                <a:lnTo>
                  <a:pt x="80100" y="65280"/>
                </a:lnTo>
                <a:lnTo>
                  <a:pt x="78697" y="65122"/>
                </a:lnTo>
                <a:lnTo>
                  <a:pt x="78390" y="65122"/>
                </a:lnTo>
                <a:lnTo>
                  <a:pt x="78230" y="65280"/>
                </a:lnTo>
                <a:lnTo>
                  <a:pt x="78076" y="65602"/>
                </a:lnTo>
                <a:lnTo>
                  <a:pt x="78230" y="66082"/>
                </a:lnTo>
                <a:lnTo>
                  <a:pt x="78544" y="66404"/>
                </a:lnTo>
                <a:lnTo>
                  <a:pt x="79792" y="67042"/>
                </a:lnTo>
                <a:lnTo>
                  <a:pt x="80881" y="67680"/>
                </a:lnTo>
                <a:lnTo>
                  <a:pt x="83219" y="69120"/>
                </a:lnTo>
                <a:lnTo>
                  <a:pt x="84775" y="69922"/>
                </a:lnTo>
                <a:lnTo>
                  <a:pt x="85556" y="70237"/>
                </a:lnTo>
                <a:lnTo>
                  <a:pt x="86491" y="70402"/>
                </a:lnTo>
                <a:lnTo>
                  <a:pt x="82751" y="74242"/>
                </a:lnTo>
                <a:lnTo>
                  <a:pt x="81970" y="73597"/>
                </a:lnTo>
                <a:lnTo>
                  <a:pt x="81035" y="72960"/>
                </a:lnTo>
                <a:lnTo>
                  <a:pt x="79632" y="72157"/>
                </a:lnTo>
                <a:lnTo>
                  <a:pt x="78390" y="71197"/>
                </a:lnTo>
                <a:lnTo>
                  <a:pt x="76987" y="70237"/>
                </a:lnTo>
                <a:lnTo>
                  <a:pt x="75585" y="69600"/>
                </a:lnTo>
                <a:lnTo>
                  <a:pt x="74803" y="69284"/>
                </a:lnTo>
                <a:lnTo>
                  <a:pt x="73868" y="69284"/>
                </a:lnTo>
                <a:lnTo>
                  <a:pt x="73715" y="69442"/>
                </a:lnTo>
                <a:lnTo>
                  <a:pt x="73715" y="69600"/>
                </a:lnTo>
                <a:lnTo>
                  <a:pt x="73868" y="69757"/>
                </a:lnTo>
                <a:lnTo>
                  <a:pt x="74957" y="71040"/>
                </a:lnTo>
                <a:lnTo>
                  <a:pt x="76827" y="72802"/>
                </a:lnTo>
                <a:lnTo>
                  <a:pt x="79011" y="74722"/>
                </a:lnTo>
                <a:lnTo>
                  <a:pt x="80100" y="75360"/>
                </a:lnTo>
                <a:lnTo>
                  <a:pt x="81195" y="75840"/>
                </a:lnTo>
                <a:lnTo>
                  <a:pt x="79011" y="78082"/>
                </a:lnTo>
                <a:lnTo>
                  <a:pt x="78230" y="77760"/>
                </a:lnTo>
                <a:lnTo>
                  <a:pt x="77455" y="77437"/>
                </a:lnTo>
                <a:lnTo>
                  <a:pt x="76206" y="76800"/>
                </a:lnTo>
                <a:lnTo>
                  <a:pt x="73715" y="75202"/>
                </a:lnTo>
                <a:lnTo>
                  <a:pt x="72312" y="74557"/>
                </a:lnTo>
                <a:lnTo>
                  <a:pt x="71684" y="74400"/>
                </a:lnTo>
                <a:lnTo>
                  <a:pt x="70909" y="74242"/>
                </a:lnTo>
                <a:lnTo>
                  <a:pt x="70442" y="74400"/>
                </a:lnTo>
                <a:lnTo>
                  <a:pt x="70282" y="74722"/>
                </a:lnTo>
                <a:lnTo>
                  <a:pt x="70128" y="75202"/>
                </a:lnTo>
                <a:lnTo>
                  <a:pt x="70442" y="75517"/>
                </a:lnTo>
                <a:lnTo>
                  <a:pt x="72152" y="76957"/>
                </a:lnTo>
                <a:lnTo>
                  <a:pt x="74022" y="78397"/>
                </a:lnTo>
                <a:lnTo>
                  <a:pt x="75425" y="79357"/>
                </a:lnTo>
                <a:lnTo>
                  <a:pt x="77141" y="80160"/>
                </a:lnTo>
                <a:lnTo>
                  <a:pt x="75271" y="82080"/>
                </a:lnTo>
                <a:lnTo>
                  <a:pt x="73554" y="80640"/>
                </a:lnTo>
                <a:lnTo>
                  <a:pt x="71845" y="79200"/>
                </a:lnTo>
                <a:lnTo>
                  <a:pt x="70749" y="78240"/>
                </a:lnTo>
                <a:lnTo>
                  <a:pt x="69661" y="77437"/>
                </a:lnTo>
                <a:lnTo>
                  <a:pt x="68412" y="76800"/>
                </a:lnTo>
                <a:lnTo>
                  <a:pt x="67169" y="76477"/>
                </a:lnTo>
                <a:lnTo>
                  <a:pt x="66855" y="76642"/>
                </a:lnTo>
                <a:lnTo>
                  <a:pt x="66855" y="76800"/>
                </a:lnTo>
                <a:lnTo>
                  <a:pt x="66702" y="76957"/>
                </a:lnTo>
                <a:lnTo>
                  <a:pt x="66855" y="77280"/>
                </a:lnTo>
                <a:lnTo>
                  <a:pt x="70909" y="81600"/>
                </a:lnTo>
                <a:lnTo>
                  <a:pt x="71998" y="82882"/>
                </a:lnTo>
                <a:lnTo>
                  <a:pt x="73401" y="84000"/>
                </a:lnTo>
                <a:lnTo>
                  <a:pt x="72466" y="85117"/>
                </a:lnTo>
                <a:lnTo>
                  <a:pt x="71684" y="84480"/>
                </a:lnTo>
                <a:lnTo>
                  <a:pt x="70749" y="84000"/>
                </a:lnTo>
                <a:lnTo>
                  <a:pt x="69039" y="83040"/>
                </a:lnTo>
                <a:lnTo>
                  <a:pt x="66388" y="81277"/>
                </a:lnTo>
                <a:lnTo>
                  <a:pt x="65145" y="80317"/>
                </a:lnTo>
                <a:lnTo>
                  <a:pt x="63897" y="79357"/>
                </a:lnTo>
                <a:lnTo>
                  <a:pt x="63743" y="79200"/>
                </a:lnTo>
                <a:lnTo>
                  <a:pt x="63583" y="79357"/>
                </a:lnTo>
                <a:lnTo>
                  <a:pt x="63429" y="79522"/>
                </a:lnTo>
                <a:lnTo>
                  <a:pt x="63583" y="79680"/>
                </a:lnTo>
                <a:lnTo>
                  <a:pt x="65453" y="82402"/>
                </a:lnTo>
                <a:lnTo>
                  <a:pt x="66548" y="83520"/>
                </a:lnTo>
                <a:lnTo>
                  <a:pt x="67791" y="84802"/>
                </a:lnTo>
                <a:lnTo>
                  <a:pt x="69193" y="85920"/>
                </a:lnTo>
                <a:lnTo>
                  <a:pt x="69974" y="86400"/>
                </a:lnTo>
                <a:lnTo>
                  <a:pt x="70749" y="86880"/>
                </a:lnTo>
                <a:lnTo>
                  <a:pt x="69039" y="88477"/>
                </a:lnTo>
                <a:lnTo>
                  <a:pt x="66855" y="86880"/>
                </a:lnTo>
                <a:lnTo>
                  <a:pt x="64678" y="85282"/>
                </a:lnTo>
                <a:lnTo>
                  <a:pt x="63583" y="84637"/>
                </a:lnTo>
                <a:lnTo>
                  <a:pt x="62340" y="84157"/>
                </a:lnTo>
                <a:lnTo>
                  <a:pt x="61245" y="83677"/>
                </a:lnTo>
                <a:lnTo>
                  <a:pt x="60003" y="83677"/>
                </a:lnTo>
                <a:lnTo>
                  <a:pt x="59689" y="83842"/>
                </a:lnTo>
                <a:lnTo>
                  <a:pt x="59689" y="84000"/>
                </a:lnTo>
                <a:lnTo>
                  <a:pt x="59689" y="84157"/>
                </a:lnTo>
                <a:lnTo>
                  <a:pt x="60470" y="84960"/>
                </a:lnTo>
                <a:lnTo>
                  <a:pt x="61405" y="85762"/>
                </a:lnTo>
                <a:lnTo>
                  <a:pt x="63115" y="87202"/>
                </a:lnTo>
                <a:lnTo>
                  <a:pt x="67016" y="90562"/>
                </a:lnTo>
                <a:lnTo>
                  <a:pt x="65920" y="91680"/>
                </a:lnTo>
                <a:lnTo>
                  <a:pt x="64832" y="90877"/>
                </a:lnTo>
                <a:lnTo>
                  <a:pt x="63743" y="90240"/>
                </a:lnTo>
                <a:lnTo>
                  <a:pt x="61559" y="89122"/>
                </a:lnTo>
                <a:lnTo>
                  <a:pt x="60156" y="88162"/>
                </a:lnTo>
                <a:lnTo>
                  <a:pt x="59068" y="87037"/>
                </a:lnTo>
                <a:lnTo>
                  <a:pt x="57972" y="85920"/>
                </a:lnTo>
                <a:lnTo>
                  <a:pt x="57037" y="84480"/>
                </a:lnTo>
                <a:lnTo>
                  <a:pt x="56570" y="84157"/>
                </a:lnTo>
                <a:lnTo>
                  <a:pt x="56102" y="84157"/>
                </a:lnTo>
                <a:lnTo>
                  <a:pt x="55795" y="84322"/>
                </a:lnTo>
                <a:lnTo>
                  <a:pt x="55481" y="84802"/>
                </a:lnTo>
                <a:lnTo>
                  <a:pt x="55327" y="85597"/>
                </a:lnTo>
                <a:lnTo>
                  <a:pt x="55481" y="86557"/>
                </a:lnTo>
                <a:lnTo>
                  <a:pt x="55635" y="87360"/>
                </a:lnTo>
                <a:lnTo>
                  <a:pt x="56102" y="88162"/>
                </a:lnTo>
                <a:lnTo>
                  <a:pt x="56570" y="88957"/>
                </a:lnTo>
                <a:lnTo>
                  <a:pt x="57198" y="89602"/>
                </a:lnTo>
                <a:lnTo>
                  <a:pt x="58440" y="90877"/>
                </a:lnTo>
                <a:lnTo>
                  <a:pt x="60778" y="92640"/>
                </a:lnTo>
                <a:lnTo>
                  <a:pt x="62027" y="93442"/>
                </a:lnTo>
                <a:lnTo>
                  <a:pt x="63429" y="94080"/>
                </a:lnTo>
                <a:lnTo>
                  <a:pt x="61873" y="95520"/>
                </a:lnTo>
                <a:lnTo>
                  <a:pt x="60003" y="94560"/>
                </a:lnTo>
                <a:lnTo>
                  <a:pt x="57972" y="93600"/>
                </a:lnTo>
                <a:lnTo>
                  <a:pt x="56102" y="92640"/>
                </a:lnTo>
                <a:lnTo>
                  <a:pt x="55167" y="92002"/>
                </a:lnTo>
                <a:lnTo>
                  <a:pt x="54232" y="91522"/>
                </a:lnTo>
                <a:lnTo>
                  <a:pt x="54079" y="91357"/>
                </a:lnTo>
                <a:lnTo>
                  <a:pt x="53925" y="91357"/>
                </a:lnTo>
                <a:lnTo>
                  <a:pt x="53765" y="91522"/>
                </a:lnTo>
                <a:lnTo>
                  <a:pt x="53765" y="91837"/>
                </a:lnTo>
                <a:lnTo>
                  <a:pt x="54232" y="92962"/>
                </a:lnTo>
                <a:lnTo>
                  <a:pt x="54860" y="94080"/>
                </a:lnTo>
                <a:lnTo>
                  <a:pt x="55635" y="94882"/>
                </a:lnTo>
                <a:lnTo>
                  <a:pt x="56570" y="95677"/>
                </a:lnTo>
                <a:lnTo>
                  <a:pt x="59535" y="97762"/>
                </a:lnTo>
                <a:lnTo>
                  <a:pt x="57665" y="99682"/>
                </a:lnTo>
                <a:lnTo>
                  <a:pt x="55167" y="97117"/>
                </a:lnTo>
                <a:lnTo>
                  <a:pt x="52522" y="94717"/>
                </a:lnTo>
                <a:lnTo>
                  <a:pt x="47380" y="90082"/>
                </a:lnTo>
                <a:lnTo>
                  <a:pt x="44728" y="87840"/>
                </a:lnTo>
                <a:lnTo>
                  <a:pt x="42237" y="85440"/>
                </a:lnTo>
                <a:lnTo>
                  <a:pt x="39739" y="82882"/>
                </a:lnTo>
                <a:lnTo>
                  <a:pt x="37401" y="80317"/>
                </a:lnTo>
                <a:lnTo>
                  <a:pt x="35224" y="77437"/>
                </a:lnTo>
                <a:lnTo>
                  <a:pt x="32886" y="74400"/>
                </a:lnTo>
                <a:lnTo>
                  <a:pt x="30702" y="71677"/>
                </a:lnTo>
                <a:lnTo>
                  <a:pt x="29454" y="70237"/>
                </a:lnTo>
                <a:lnTo>
                  <a:pt x="28211" y="68962"/>
                </a:lnTo>
                <a:lnTo>
                  <a:pt x="26495" y="67522"/>
                </a:lnTo>
                <a:lnTo>
                  <a:pt x="24625" y="66240"/>
                </a:lnTo>
                <a:lnTo>
                  <a:pt x="22754" y="64800"/>
                </a:lnTo>
                <a:lnTo>
                  <a:pt x="21038" y="63524"/>
                </a:lnTo>
                <a:lnTo>
                  <a:pt x="20884" y="63044"/>
                </a:lnTo>
                <a:lnTo>
                  <a:pt x="23068" y="61124"/>
                </a:lnTo>
                <a:lnTo>
                  <a:pt x="25406" y="59204"/>
                </a:lnTo>
                <a:lnTo>
                  <a:pt x="27744" y="57284"/>
                </a:lnTo>
                <a:lnTo>
                  <a:pt x="29921" y="55364"/>
                </a:lnTo>
                <a:lnTo>
                  <a:pt x="36159" y="49440"/>
                </a:lnTo>
                <a:lnTo>
                  <a:pt x="42237" y="43364"/>
                </a:lnTo>
                <a:lnTo>
                  <a:pt x="44728" y="40800"/>
                </a:lnTo>
                <a:lnTo>
                  <a:pt x="47066" y="38084"/>
                </a:lnTo>
                <a:lnTo>
                  <a:pt x="51587" y="32482"/>
                </a:lnTo>
                <a:lnTo>
                  <a:pt x="56102" y="26880"/>
                </a:lnTo>
                <a:lnTo>
                  <a:pt x="60624" y="21284"/>
                </a:lnTo>
                <a:lnTo>
                  <a:pt x="63115" y="18404"/>
                </a:lnTo>
                <a:lnTo>
                  <a:pt x="65767" y="15846"/>
                </a:lnTo>
                <a:lnTo>
                  <a:pt x="68572" y="13446"/>
                </a:lnTo>
                <a:lnTo>
                  <a:pt x="71531" y="11204"/>
                </a:lnTo>
                <a:lnTo>
                  <a:pt x="74490" y="9284"/>
                </a:lnTo>
                <a:lnTo>
                  <a:pt x="77762" y="7522"/>
                </a:lnTo>
                <a:lnTo>
                  <a:pt x="81195" y="6246"/>
                </a:lnTo>
                <a:lnTo>
                  <a:pt x="84775" y="5122"/>
                </a:lnTo>
                <a:lnTo>
                  <a:pt x="88362" y="4326"/>
                </a:lnTo>
                <a:lnTo>
                  <a:pt x="92102" y="3846"/>
                </a:lnTo>
                <a:lnTo>
                  <a:pt x="95688" y="3682"/>
                </a:lnTo>
                <a:close/>
                <a:moveTo>
                  <a:pt x="75425" y="87037"/>
                </a:moveTo>
                <a:lnTo>
                  <a:pt x="75425" y="89437"/>
                </a:lnTo>
                <a:lnTo>
                  <a:pt x="75271" y="91837"/>
                </a:lnTo>
                <a:lnTo>
                  <a:pt x="74957" y="96960"/>
                </a:lnTo>
                <a:lnTo>
                  <a:pt x="74803" y="102240"/>
                </a:lnTo>
                <a:lnTo>
                  <a:pt x="74650" y="107362"/>
                </a:lnTo>
                <a:lnTo>
                  <a:pt x="73554" y="105757"/>
                </a:lnTo>
                <a:lnTo>
                  <a:pt x="72312" y="104317"/>
                </a:lnTo>
                <a:lnTo>
                  <a:pt x="69661" y="101437"/>
                </a:lnTo>
                <a:lnTo>
                  <a:pt x="68879" y="100320"/>
                </a:lnTo>
                <a:lnTo>
                  <a:pt x="67951" y="99037"/>
                </a:lnTo>
                <a:lnTo>
                  <a:pt x="67016" y="97762"/>
                </a:lnTo>
                <a:lnTo>
                  <a:pt x="66388" y="97117"/>
                </a:lnTo>
                <a:lnTo>
                  <a:pt x="65920" y="96802"/>
                </a:lnTo>
                <a:lnTo>
                  <a:pt x="68726" y="93922"/>
                </a:lnTo>
                <a:lnTo>
                  <a:pt x="72152" y="90562"/>
                </a:lnTo>
                <a:lnTo>
                  <a:pt x="75425" y="87037"/>
                </a:lnTo>
                <a:close/>
                <a:moveTo>
                  <a:pt x="21973" y="94560"/>
                </a:moveTo>
                <a:lnTo>
                  <a:pt x="22754" y="94717"/>
                </a:lnTo>
                <a:lnTo>
                  <a:pt x="23690" y="95040"/>
                </a:lnTo>
                <a:lnTo>
                  <a:pt x="23690" y="95520"/>
                </a:lnTo>
                <a:lnTo>
                  <a:pt x="23843" y="95842"/>
                </a:lnTo>
                <a:lnTo>
                  <a:pt x="23068" y="95842"/>
                </a:lnTo>
                <a:lnTo>
                  <a:pt x="22754" y="96000"/>
                </a:lnTo>
                <a:lnTo>
                  <a:pt x="22441" y="96322"/>
                </a:lnTo>
                <a:lnTo>
                  <a:pt x="21352" y="97597"/>
                </a:lnTo>
                <a:lnTo>
                  <a:pt x="20263" y="98880"/>
                </a:lnTo>
                <a:lnTo>
                  <a:pt x="19014" y="100162"/>
                </a:lnTo>
                <a:lnTo>
                  <a:pt x="18547" y="100800"/>
                </a:lnTo>
                <a:lnTo>
                  <a:pt x="18233" y="101602"/>
                </a:lnTo>
                <a:lnTo>
                  <a:pt x="18233" y="102082"/>
                </a:lnTo>
                <a:lnTo>
                  <a:pt x="18393" y="102397"/>
                </a:lnTo>
                <a:lnTo>
                  <a:pt x="18547" y="102720"/>
                </a:lnTo>
                <a:lnTo>
                  <a:pt x="18861" y="102877"/>
                </a:lnTo>
                <a:lnTo>
                  <a:pt x="19949" y="102877"/>
                </a:lnTo>
                <a:lnTo>
                  <a:pt x="20731" y="102562"/>
                </a:lnTo>
                <a:lnTo>
                  <a:pt x="21506" y="102082"/>
                </a:lnTo>
                <a:lnTo>
                  <a:pt x="22287" y="101437"/>
                </a:lnTo>
                <a:lnTo>
                  <a:pt x="23690" y="99997"/>
                </a:lnTo>
                <a:lnTo>
                  <a:pt x="24938" y="98242"/>
                </a:lnTo>
                <a:lnTo>
                  <a:pt x="25092" y="97762"/>
                </a:lnTo>
                <a:lnTo>
                  <a:pt x="25092" y="97282"/>
                </a:lnTo>
                <a:lnTo>
                  <a:pt x="25092" y="96802"/>
                </a:lnTo>
                <a:lnTo>
                  <a:pt x="24778" y="96480"/>
                </a:lnTo>
                <a:lnTo>
                  <a:pt x="25092" y="96637"/>
                </a:lnTo>
                <a:lnTo>
                  <a:pt x="25406" y="97117"/>
                </a:lnTo>
                <a:lnTo>
                  <a:pt x="25406" y="97440"/>
                </a:lnTo>
                <a:lnTo>
                  <a:pt x="25406" y="97920"/>
                </a:lnTo>
                <a:lnTo>
                  <a:pt x="25246" y="99202"/>
                </a:lnTo>
                <a:lnTo>
                  <a:pt x="24938" y="100477"/>
                </a:lnTo>
                <a:lnTo>
                  <a:pt x="23690" y="103042"/>
                </a:lnTo>
                <a:lnTo>
                  <a:pt x="22754" y="104797"/>
                </a:lnTo>
                <a:lnTo>
                  <a:pt x="22287" y="105600"/>
                </a:lnTo>
                <a:lnTo>
                  <a:pt x="21506" y="106237"/>
                </a:lnTo>
                <a:lnTo>
                  <a:pt x="20884" y="106717"/>
                </a:lnTo>
                <a:lnTo>
                  <a:pt x="19949" y="107197"/>
                </a:lnTo>
                <a:lnTo>
                  <a:pt x="18233" y="107677"/>
                </a:lnTo>
                <a:lnTo>
                  <a:pt x="16369" y="108000"/>
                </a:lnTo>
                <a:lnTo>
                  <a:pt x="15120" y="108157"/>
                </a:lnTo>
                <a:lnTo>
                  <a:pt x="13872" y="108157"/>
                </a:lnTo>
                <a:lnTo>
                  <a:pt x="14807" y="106402"/>
                </a:lnTo>
                <a:lnTo>
                  <a:pt x="15588" y="104482"/>
                </a:lnTo>
                <a:lnTo>
                  <a:pt x="16837" y="101280"/>
                </a:lnTo>
                <a:lnTo>
                  <a:pt x="17458" y="99682"/>
                </a:lnTo>
                <a:lnTo>
                  <a:pt x="18233" y="98077"/>
                </a:lnTo>
                <a:lnTo>
                  <a:pt x="19168" y="96637"/>
                </a:lnTo>
                <a:lnTo>
                  <a:pt x="20263" y="95362"/>
                </a:lnTo>
                <a:lnTo>
                  <a:pt x="20731" y="94882"/>
                </a:lnTo>
                <a:lnTo>
                  <a:pt x="21198" y="94717"/>
                </a:lnTo>
                <a:lnTo>
                  <a:pt x="21506" y="94560"/>
                </a:lnTo>
                <a:close/>
                <a:moveTo>
                  <a:pt x="19636" y="65760"/>
                </a:moveTo>
                <a:lnTo>
                  <a:pt x="20417" y="66720"/>
                </a:lnTo>
                <a:lnTo>
                  <a:pt x="21352" y="67680"/>
                </a:lnTo>
                <a:lnTo>
                  <a:pt x="23376" y="68962"/>
                </a:lnTo>
                <a:lnTo>
                  <a:pt x="24938" y="70237"/>
                </a:lnTo>
                <a:lnTo>
                  <a:pt x="26341" y="71520"/>
                </a:lnTo>
                <a:lnTo>
                  <a:pt x="27744" y="72960"/>
                </a:lnTo>
                <a:lnTo>
                  <a:pt x="28986" y="74400"/>
                </a:lnTo>
                <a:lnTo>
                  <a:pt x="31324" y="77437"/>
                </a:lnTo>
                <a:lnTo>
                  <a:pt x="33661" y="80640"/>
                </a:lnTo>
                <a:lnTo>
                  <a:pt x="35999" y="83520"/>
                </a:lnTo>
                <a:lnTo>
                  <a:pt x="38497" y="86400"/>
                </a:lnTo>
                <a:lnTo>
                  <a:pt x="41302" y="88957"/>
                </a:lnTo>
                <a:lnTo>
                  <a:pt x="43947" y="91522"/>
                </a:lnTo>
                <a:lnTo>
                  <a:pt x="49717" y="96637"/>
                </a:lnTo>
                <a:lnTo>
                  <a:pt x="52362" y="99202"/>
                </a:lnTo>
                <a:lnTo>
                  <a:pt x="55167" y="101917"/>
                </a:lnTo>
                <a:lnTo>
                  <a:pt x="55014" y="102082"/>
                </a:lnTo>
                <a:lnTo>
                  <a:pt x="54546" y="102397"/>
                </a:lnTo>
                <a:lnTo>
                  <a:pt x="54232" y="102877"/>
                </a:lnTo>
                <a:lnTo>
                  <a:pt x="54232" y="103357"/>
                </a:lnTo>
                <a:lnTo>
                  <a:pt x="53765" y="104640"/>
                </a:lnTo>
                <a:lnTo>
                  <a:pt x="53297" y="106080"/>
                </a:lnTo>
                <a:lnTo>
                  <a:pt x="52362" y="108802"/>
                </a:lnTo>
                <a:lnTo>
                  <a:pt x="46284" y="104002"/>
                </a:lnTo>
                <a:lnTo>
                  <a:pt x="40367" y="99037"/>
                </a:lnTo>
                <a:lnTo>
                  <a:pt x="37401" y="96322"/>
                </a:lnTo>
                <a:lnTo>
                  <a:pt x="34443" y="93757"/>
                </a:lnTo>
                <a:lnTo>
                  <a:pt x="31791" y="91042"/>
                </a:lnTo>
                <a:lnTo>
                  <a:pt x="29146" y="88162"/>
                </a:lnTo>
                <a:lnTo>
                  <a:pt x="24471" y="82717"/>
                </a:lnTo>
                <a:lnTo>
                  <a:pt x="22133" y="79837"/>
                </a:lnTo>
                <a:lnTo>
                  <a:pt x="19796" y="77122"/>
                </a:lnTo>
                <a:lnTo>
                  <a:pt x="17304" y="74400"/>
                </a:lnTo>
                <a:lnTo>
                  <a:pt x="14653" y="72000"/>
                </a:lnTo>
                <a:lnTo>
                  <a:pt x="11848" y="69757"/>
                </a:lnTo>
                <a:lnTo>
                  <a:pt x="10291" y="68804"/>
                </a:lnTo>
                <a:lnTo>
                  <a:pt x="8889" y="67844"/>
                </a:lnTo>
                <a:lnTo>
                  <a:pt x="9824" y="67844"/>
                </a:lnTo>
                <a:lnTo>
                  <a:pt x="10599" y="67680"/>
                </a:lnTo>
                <a:lnTo>
                  <a:pt x="12469" y="67364"/>
                </a:lnTo>
                <a:lnTo>
                  <a:pt x="16055" y="66720"/>
                </a:lnTo>
                <a:lnTo>
                  <a:pt x="19636" y="65760"/>
                </a:lnTo>
                <a:close/>
                <a:moveTo>
                  <a:pt x="31951" y="107362"/>
                </a:moveTo>
                <a:lnTo>
                  <a:pt x="32726" y="107520"/>
                </a:lnTo>
                <a:lnTo>
                  <a:pt x="32572" y="107842"/>
                </a:lnTo>
                <a:lnTo>
                  <a:pt x="32419" y="108322"/>
                </a:lnTo>
                <a:lnTo>
                  <a:pt x="31951" y="108637"/>
                </a:lnTo>
                <a:lnTo>
                  <a:pt x="31016" y="109282"/>
                </a:lnTo>
                <a:lnTo>
                  <a:pt x="29146" y="110077"/>
                </a:lnTo>
                <a:lnTo>
                  <a:pt x="29146" y="110077"/>
                </a:lnTo>
                <a:lnTo>
                  <a:pt x="29454" y="109282"/>
                </a:lnTo>
                <a:lnTo>
                  <a:pt x="29921" y="108322"/>
                </a:lnTo>
                <a:lnTo>
                  <a:pt x="30549" y="107677"/>
                </a:lnTo>
                <a:lnTo>
                  <a:pt x="31170" y="107362"/>
                </a:lnTo>
                <a:close/>
                <a:moveTo>
                  <a:pt x="20731" y="91042"/>
                </a:moveTo>
                <a:lnTo>
                  <a:pt x="19949" y="91357"/>
                </a:lnTo>
                <a:lnTo>
                  <a:pt x="19168" y="91680"/>
                </a:lnTo>
                <a:lnTo>
                  <a:pt x="18547" y="92160"/>
                </a:lnTo>
                <a:lnTo>
                  <a:pt x="17304" y="93442"/>
                </a:lnTo>
                <a:lnTo>
                  <a:pt x="16209" y="94882"/>
                </a:lnTo>
                <a:lnTo>
                  <a:pt x="15274" y="96480"/>
                </a:lnTo>
                <a:lnTo>
                  <a:pt x="14499" y="98242"/>
                </a:lnTo>
                <a:lnTo>
                  <a:pt x="13097" y="101917"/>
                </a:lnTo>
                <a:lnTo>
                  <a:pt x="12315" y="103680"/>
                </a:lnTo>
                <a:lnTo>
                  <a:pt x="11380" y="105442"/>
                </a:lnTo>
                <a:lnTo>
                  <a:pt x="10291" y="107040"/>
                </a:lnTo>
                <a:lnTo>
                  <a:pt x="9664" y="107677"/>
                </a:lnTo>
                <a:lnTo>
                  <a:pt x="9043" y="108157"/>
                </a:lnTo>
                <a:lnTo>
                  <a:pt x="8729" y="108637"/>
                </a:lnTo>
                <a:lnTo>
                  <a:pt x="8421" y="109117"/>
                </a:lnTo>
                <a:lnTo>
                  <a:pt x="8261" y="109597"/>
                </a:lnTo>
                <a:lnTo>
                  <a:pt x="8421" y="110077"/>
                </a:lnTo>
                <a:lnTo>
                  <a:pt x="8575" y="110557"/>
                </a:lnTo>
                <a:lnTo>
                  <a:pt x="8889" y="110880"/>
                </a:lnTo>
                <a:lnTo>
                  <a:pt x="9196" y="111037"/>
                </a:lnTo>
                <a:lnTo>
                  <a:pt x="9824" y="111202"/>
                </a:lnTo>
                <a:lnTo>
                  <a:pt x="10445" y="111202"/>
                </a:lnTo>
                <a:lnTo>
                  <a:pt x="11066" y="111037"/>
                </a:lnTo>
                <a:lnTo>
                  <a:pt x="14653" y="111037"/>
                </a:lnTo>
                <a:lnTo>
                  <a:pt x="16369" y="110880"/>
                </a:lnTo>
                <a:lnTo>
                  <a:pt x="17926" y="110722"/>
                </a:lnTo>
                <a:lnTo>
                  <a:pt x="19482" y="110400"/>
                </a:lnTo>
                <a:lnTo>
                  <a:pt x="21038" y="109920"/>
                </a:lnTo>
                <a:lnTo>
                  <a:pt x="21973" y="109440"/>
                </a:lnTo>
                <a:lnTo>
                  <a:pt x="22754" y="108960"/>
                </a:lnTo>
                <a:lnTo>
                  <a:pt x="23376" y="108322"/>
                </a:lnTo>
                <a:lnTo>
                  <a:pt x="24157" y="107677"/>
                </a:lnTo>
                <a:lnTo>
                  <a:pt x="25092" y="106237"/>
                </a:lnTo>
                <a:lnTo>
                  <a:pt x="26027" y="104317"/>
                </a:lnTo>
                <a:lnTo>
                  <a:pt x="26962" y="102240"/>
                </a:lnTo>
                <a:lnTo>
                  <a:pt x="27430" y="100642"/>
                </a:lnTo>
                <a:lnTo>
                  <a:pt x="27744" y="99037"/>
                </a:lnTo>
                <a:lnTo>
                  <a:pt x="28051" y="97282"/>
                </a:lnTo>
                <a:lnTo>
                  <a:pt x="27897" y="95842"/>
                </a:lnTo>
                <a:lnTo>
                  <a:pt x="27897" y="95197"/>
                </a:lnTo>
                <a:lnTo>
                  <a:pt x="27583" y="94717"/>
                </a:lnTo>
                <a:lnTo>
                  <a:pt x="27276" y="94237"/>
                </a:lnTo>
                <a:lnTo>
                  <a:pt x="26808" y="93922"/>
                </a:lnTo>
                <a:lnTo>
                  <a:pt x="26341" y="93277"/>
                </a:lnTo>
                <a:lnTo>
                  <a:pt x="25873" y="92640"/>
                </a:lnTo>
                <a:lnTo>
                  <a:pt x="25246" y="92160"/>
                </a:lnTo>
                <a:lnTo>
                  <a:pt x="24625" y="91837"/>
                </a:lnTo>
                <a:lnTo>
                  <a:pt x="23222" y="91200"/>
                </a:lnTo>
                <a:lnTo>
                  <a:pt x="21666" y="91042"/>
                </a:lnTo>
                <a:close/>
                <a:moveTo>
                  <a:pt x="30856" y="104002"/>
                </a:moveTo>
                <a:lnTo>
                  <a:pt x="30081" y="104317"/>
                </a:lnTo>
                <a:lnTo>
                  <a:pt x="29300" y="104640"/>
                </a:lnTo>
                <a:lnTo>
                  <a:pt x="28518" y="105120"/>
                </a:lnTo>
                <a:lnTo>
                  <a:pt x="27897" y="105757"/>
                </a:lnTo>
                <a:lnTo>
                  <a:pt x="27276" y="106560"/>
                </a:lnTo>
                <a:lnTo>
                  <a:pt x="26648" y="107362"/>
                </a:lnTo>
                <a:lnTo>
                  <a:pt x="26181" y="108322"/>
                </a:lnTo>
                <a:lnTo>
                  <a:pt x="25873" y="109282"/>
                </a:lnTo>
                <a:lnTo>
                  <a:pt x="25560" y="110242"/>
                </a:lnTo>
                <a:lnTo>
                  <a:pt x="25406" y="111202"/>
                </a:lnTo>
                <a:lnTo>
                  <a:pt x="25406" y="112162"/>
                </a:lnTo>
                <a:lnTo>
                  <a:pt x="25560" y="112800"/>
                </a:lnTo>
                <a:lnTo>
                  <a:pt x="26027" y="113437"/>
                </a:lnTo>
                <a:lnTo>
                  <a:pt x="26648" y="113760"/>
                </a:lnTo>
                <a:lnTo>
                  <a:pt x="26962" y="113917"/>
                </a:lnTo>
                <a:lnTo>
                  <a:pt x="27276" y="113760"/>
                </a:lnTo>
                <a:lnTo>
                  <a:pt x="28832" y="113280"/>
                </a:lnTo>
                <a:lnTo>
                  <a:pt x="30235" y="112642"/>
                </a:lnTo>
                <a:lnTo>
                  <a:pt x="31951" y="111840"/>
                </a:lnTo>
                <a:lnTo>
                  <a:pt x="32886" y="111360"/>
                </a:lnTo>
                <a:lnTo>
                  <a:pt x="33661" y="110880"/>
                </a:lnTo>
                <a:lnTo>
                  <a:pt x="34289" y="110242"/>
                </a:lnTo>
                <a:lnTo>
                  <a:pt x="34756" y="109597"/>
                </a:lnTo>
                <a:lnTo>
                  <a:pt x="35224" y="108802"/>
                </a:lnTo>
                <a:lnTo>
                  <a:pt x="35378" y="107842"/>
                </a:lnTo>
                <a:lnTo>
                  <a:pt x="35378" y="107362"/>
                </a:lnTo>
                <a:lnTo>
                  <a:pt x="35224" y="106717"/>
                </a:lnTo>
                <a:lnTo>
                  <a:pt x="34910" y="106080"/>
                </a:lnTo>
                <a:lnTo>
                  <a:pt x="34596" y="105600"/>
                </a:lnTo>
                <a:lnTo>
                  <a:pt x="33975" y="104962"/>
                </a:lnTo>
                <a:lnTo>
                  <a:pt x="33354" y="104482"/>
                </a:lnTo>
                <a:lnTo>
                  <a:pt x="32572" y="104160"/>
                </a:lnTo>
                <a:lnTo>
                  <a:pt x="31791" y="104002"/>
                </a:lnTo>
                <a:close/>
                <a:moveTo>
                  <a:pt x="64050" y="98400"/>
                </a:moveTo>
                <a:lnTo>
                  <a:pt x="64678" y="99840"/>
                </a:lnTo>
                <a:lnTo>
                  <a:pt x="65453" y="101122"/>
                </a:lnTo>
                <a:lnTo>
                  <a:pt x="67169" y="103357"/>
                </a:lnTo>
                <a:lnTo>
                  <a:pt x="68726" y="105277"/>
                </a:lnTo>
                <a:lnTo>
                  <a:pt x="70442" y="107197"/>
                </a:lnTo>
                <a:lnTo>
                  <a:pt x="71998" y="109117"/>
                </a:lnTo>
                <a:lnTo>
                  <a:pt x="72619" y="110242"/>
                </a:lnTo>
                <a:lnTo>
                  <a:pt x="73087" y="111360"/>
                </a:lnTo>
                <a:lnTo>
                  <a:pt x="73247" y="111840"/>
                </a:lnTo>
                <a:lnTo>
                  <a:pt x="73554" y="112162"/>
                </a:lnTo>
                <a:lnTo>
                  <a:pt x="74022" y="112320"/>
                </a:lnTo>
                <a:lnTo>
                  <a:pt x="74336" y="112477"/>
                </a:lnTo>
                <a:lnTo>
                  <a:pt x="74336" y="114082"/>
                </a:lnTo>
                <a:lnTo>
                  <a:pt x="74182" y="115680"/>
                </a:lnTo>
                <a:lnTo>
                  <a:pt x="73087" y="114877"/>
                </a:lnTo>
                <a:lnTo>
                  <a:pt x="72152" y="113917"/>
                </a:lnTo>
                <a:lnTo>
                  <a:pt x="70282" y="111840"/>
                </a:lnTo>
                <a:lnTo>
                  <a:pt x="67169" y="107362"/>
                </a:lnTo>
                <a:lnTo>
                  <a:pt x="64678" y="104002"/>
                </a:lnTo>
                <a:lnTo>
                  <a:pt x="63115" y="102240"/>
                </a:lnTo>
                <a:lnTo>
                  <a:pt x="62180" y="101437"/>
                </a:lnTo>
                <a:lnTo>
                  <a:pt x="61405" y="100642"/>
                </a:lnTo>
                <a:lnTo>
                  <a:pt x="63115" y="99360"/>
                </a:lnTo>
                <a:lnTo>
                  <a:pt x="63583" y="98880"/>
                </a:lnTo>
                <a:lnTo>
                  <a:pt x="64050" y="98400"/>
                </a:lnTo>
                <a:close/>
                <a:moveTo>
                  <a:pt x="96931" y="6"/>
                </a:moveTo>
                <a:lnTo>
                  <a:pt x="93191" y="164"/>
                </a:lnTo>
                <a:lnTo>
                  <a:pt x="89450" y="486"/>
                </a:lnTo>
                <a:lnTo>
                  <a:pt x="85870" y="1124"/>
                </a:lnTo>
                <a:lnTo>
                  <a:pt x="82130" y="1926"/>
                </a:lnTo>
                <a:lnTo>
                  <a:pt x="78544" y="3202"/>
                </a:lnTo>
                <a:lnTo>
                  <a:pt x="75271" y="4642"/>
                </a:lnTo>
                <a:lnTo>
                  <a:pt x="71998" y="6404"/>
                </a:lnTo>
                <a:lnTo>
                  <a:pt x="68879" y="8482"/>
                </a:lnTo>
                <a:lnTo>
                  <a:pt x="66081" y="10724"/>
                </a:lnTo>
                <a:lnTo>
                  <a:pt x="63275" y="13282"/>
                </a:lnTo>
                <a:lnTo>
                  <a:pt x="60624" y="16004"/>
                </a:lnTo>
                <a:lnTo>
                  <a:pt x="57972" y="18720"/>
                </a:lnTo>
                <a:lnTo>
                  <a:pt x="55481" y="21764"/>
                </a:lnTo>
                <a:lnTo>
                  <a:pt x="50806" y="27840"/>
                </a:lnTo>
                <a:lnTo>
                  <a:pt x="46131" y="33764"/>
                </a:lnTo>
                <a:lnTo>
                  <a:pt x="43639" y="36802"/>
                </a:lnTo>
                <a:lnTo>
                  <a:pt x="40988" y="39524"/>
                </a:lnTo>
                <a:lnTo>
                  <a:pt x="39739" y="40800"/>
                </a:lnTo>
                <a:lnTo>
                  <a:pt x="37715" y="40800"/>
                </a:lnTo>
                <a:lnTo>
                  <a:pt x="35531" y="40964"/>
                </a:lnTo>
                <a:lnTo>
                  <a:pt x="31484" y="41444"/>
                </a:lnTo>
                <a:lnTo>
                  <a:pt x="25560" y="41924"/>
                </a:lnTo>
                <a:lnTo>
                  <a:pt x="19636" y="42082"/>
                </a:lnTo>
                <a:lnTo>
                  <a:pt x="5770" y="42082"/>
                </a:lnTo>
                <a:lnTo>
                  <a:pt x="1095" y="41760"/>
                </a:lnTo>
                <a:lnTo>
                  <a:pt x="781" y="41760"/>
                </a:lnTo>
                <a:lnTo>
                  <a:pt x="473" y="41924"/>
                </a:lnTo>
                <a:lnTo>
                  <a:pt x="160" y="42404"/>
                </a:lnTo>
                <a:lnTo>
                  <a:pt x="6" y="43042"/>
                </a:lnTo>
                <a:lnTo>
                  <a:pt x="160" y="43522"/>
                </a:lnTo>
                <a:lnTo>
                  <a:pt x="6" y="44160"/>
                </a:lnTo>
                <a:lnTo>
                  <a:pt x="313" y="44640"/>
                </a:lnTo>
                <a:lnTo>
                  <a:pt x="1248" y="46080"/>
                </a:lnTo>
                <a:lnTo>
                  <a:pt x="2344" y="47520"/>
                </a:lnTo>
                <a:lnTo>
                  <a:pt x="4681" y="50084"/>
                </a:lnTo>
                <a:lnTo>
                  <a:pt x="7172" y="52484"/>
                </a:lnTo>
                <a:lnTo>
                  <a:pt x="9824" y="54884"/>
                </a:lnTo>
                <a:lnTo>
                  <a:pt x="12315" y="57284"/>
                </a:lnTo>
                <a:lnTo>
                  <a:pt x="14967" y="59842"/>
                </a:lnTo>
                <a:lnTo>
                  <a:pt x="16055" y="61124"/>
                </a:lnTo>
                <a:lnTo>
                  <a:pt x="17304" y="62242"/>
                </a:lnTo>
                <a:lnTo>
                  <a:pt x="12315" y="63524"/>
                </a:lnTo>
                <a:lnTo>
                  <a:pt x="10759" y="63840"/>
                </a:lnTo>
                <a:lnTo>
                  <a:pt x="9043" y="64004"/>
                </a:lnTo>
                <a:lnTo>
                  <a:pt x="7640" y="64484"/>
                </a:lnTo>
                <a:lnTo>
                  <a:pt x="6859" y="64800"/>
                </a:lnTo>
                <a:lnTo>
                  <a:pt x="6237" y="65280"/>
                </a:lnTo>
                <a:lnTo>
                  <a:pt x="5924" y="65444"/>
                </a:lnTo>
                <a:lnTo>
                  <a:pt x="5924" y="65760"/>
                </a:lnTo>
                <a:lnTo>
                  <a:pt x="5924" y="66404"/>
                </a:lnTo>
                <a:lnTo>
                  <a:pt x="5456" y="66562"/>
                </a:lnTo>
                <a:lnTo>
                  <a:pt x="5149" y="66884"/>
                </a:lnTo>
                <a:lnTo>
                  <a:pt x="4989" y="67200"/>
                </a:lnTo>
                <a:lnTo>
                  <a:pt x="4835" y="67680"/>
                </a:lnTo>
                <a:lnTo>
                  <a:pt x="4835" y="68002"/>
                </a:lnTo>
                <a:lnTo>
                  <a:pt x="4835" y="68324"/>
                </a:lnTo>
                <a:lnTo>
                  <a:pt x="4989" y="68640"/>
                </a:lnTo>
                <a:lnTo>
                  <a:pt x="5456" y="69120"/>
                </a:lnTo>
                <a:lnTo>
                  <a:pt x="8729" y="71677"/>
                </a:lnTo>
                <a:lnTo>
                  <a:pt x="11848" y="74242"/>
                </a:lnTo>
                <a:lnTo>
                  <a:pt x="14807" y="77122"/>
                </a:lnTo>
                <a:lnTo>
                  <a:pt x="17765" y="80002"/>
                </a:lnTo>
                <a:lnTo>
                  <a:pt x="20263" y="83040"/>
                </a:lnTo>
                <a:lnTo>
                  <a:pt x="22754" y="86077"/>
                </a:lnTo>
                <a:lnTo>
                  <a:pt x="25406" y="89122"/>
                </a:lnTo>
                <a:lnTo>
                  <a:pt x="27897" y="92002"/>
                </a:lnTo>
                <a:lnTo>
                  <a:pt x="30702" y="95040"/>
                </a:lnTo>
                <a:lnTo>
                  <a:pt x="33661" y="97920"/>
                </a:lnTo>
                <a:lnTo>
                  <a:pt x="36780" y="100800"/>
                </a:lnTo>
                <a:lnTo>
                  <a:pt x="39899" y="103522"/>
                </a:lnTo>
                <a:lnTo>
                  <a:pt x="46284" y="108637"/>
                </a:lnTo>
                <a:lnTo>
                  <a:pt x="52830" y="113760"/>
                </a:lnTo>
                <a:lnTo>
                  <a:pt x="53457" y="114082"/>
                </a:lnTo>
                <a:lnTo>
                  <a:pt x="54079" y="114082"/>
                </a:lnTo>
                <a:lnTo>
                  <a:pt x="54546" y="113917"/>
                </a:lnTo>
                <a:lnTo>
                  <a:pt x="55014" y="113602"/>
                </a:lnTo>
                <a:lnTo>
                  <a:pt x="55327" y="113122"/>
                </a:lnTo>
                <a:lnTo>
                  <a:pt x="55481" y="112477"/>
                </a:lnTo>
                <a:lnTo>
                  <a:pt x="55481" y="111840"/>
                </a:lnTo>
                <a:lnTo>
                  <a:pt x="55167" y="111202"/>
                </a:lnTo>
                <a:lnTo>
                  <a:pt x="56102" y="109282"/>
                </a:lnTo>
                <a:lnTo>
                  <a:pt x="56730" y="107362"/>
                </a:lnTo>
                <a:lnTo>
                  <a:pt x="57351" y="105277"/>
                </a:lnTo>
                <a:lnTo>
                  <a:pt x="57665" y="103200"/>
                </a:lnTo>
                <a:lnTo>
                  <a:pt x="58754" y="102562"/>
                </a:lnTo>
                <a:lnTo>
                  <a:pt x="60624" y="104640"/>
                </a:lnTo>
                <a:lnTo>
                  <a:pt x="62962" y="107677"/>
                </a:lnTo>
                <a:lnTo>
                  <a:pt x="65299" y="111037"/>
                </a:lnTo>
                <a:lnTo>
                  <a:pt x="67016" y="113437"/>
                </a:lnTo>
                <a:lnTo>
                  <a:pt x="68879" y="115837"/>
                </a:lnTo>
                <a:lnTo>
                  <a:pt x="69814" y="116962"/>
                </a:lnTo>
                <a:lnTo>
                  <a:pt x="70909" y="117922"/>
                </a:lnTo>
                <a:lnTo>
                  <a:pt x="71998" y="118882"/>
                </a:lnTo>
                <a:lnTo>
                  <a:pt x="73247" y="119677"/>
                </a:lnTo>
                <a:lnTo>
                  <a:pt x="73715" y="119842"/>
                </a:lnTo>
                <a:lnTo>
                  <a:pt x="74022" y="120000"/>
                </a:lnTo>
                <a:lnTo>
                  <a:pt x="74490" y="120000"/>
                </a:lnTo>
                <a:lnTo>
                  <a:pt x="74957" y="119842"/>
                </a:lnTo>
                <a:lnTo>
                  <a:pt x="75738" y="119842"/>
                </a:lnTo>
                <a:lnTo>
                  <a:pt x="76520" y="119520"/>
                </a:lnTo>
                <a:lnTo>
                  <a:pt x="77141" y="119197"/>
                </a:lnTo>
                <a:lnTo>
                  <a:pt x="77455" y="118402"/>
                </a:lnTo>
                <a:lnTo>
                  <a:pt x="77922" y="116797"/>
                </a:lnTo>
                <a:lnTo>
                  <a:pt x="78076" y="115200"/>
                </a:lnTo>
                <a:lnTo>
                  <a:pt x="78390" y="111997"/>
                </a:lnTo>
                <a:lnTo>
                  <a:pt x="78544" y="107040"/>
                </a:lnTo>
                <a:lnTo>
                  <a:pt x="78544" y="102240"/>
                </a:lnTo>
                <a:lnTo>
                  <a:pt x="78697" y="96960"/>
                </a:lnTo>
                <a:lnTo>
                  <a:pt x="79011" y="91837"/>
                </a:lnTo>
                <a:lnTo>
                  <a:pt x="79165" y="89760"/>
                </a:lnTo>
                <a:lnTo>
                  <a:pt x="79325" y="87682"/>
                </a:lnTo>
                <a:lnTo>
                  <a:pt x="79165" y="85597"/>
                </a:lnTo>
                <a:lnTo>
                  <a:pt x="79011" y="84480"/>
                </a:lnTo>
                <a:lnTo>
                  <a:pt x="78697" y="83677"/>
                </a:lnTo>
                <a:lnTo>
                  <a:pt x="81816" y="80160"/>
                </a:lnTo>
                <a:lnTo>
                  <a:pt x="85403" y="76320"/>
                </a:lnTo>
                <a:lnTo>
                  <a:pt x="89297" y="72637"/>
                </a:lnTo>
                <a:lnTo>
                  <a:pt x="93037" y="68804"/>
                </a:lnTo>
                <a:lnTo>
                  <a:pt x="96623" y="64964"/>
                </a:lnTo>
                <a:lnTo>
                  <a:pt x="100050" y="60802"/>
                </a:lnTo>
                <a:lnTo>
                  <a:pt x="101606" y="58724"/>
                </a:lnTo>
                <a:lnTo>
                  <a:pt x="103476" y="56804"/>
                </a:lnTo>
                <a:lnTo>
                  <a:pt x="107063" y="52964"/>
                </a:lnTo>
                <a:lnTo>
                  <a:pt x="110649" y="48960"/>
                </a:lnTo>
                <a:lnTo>
                  <a:pt x="111891" y="47520"/>
                </a:lnTo>
                <a:lnTo>
                  <a:pt x="113140" y="45764"/>
                </a:lnTo>
                <a:lnTo>
                  <a:pt x="114229" y="44160"/>
                </a:lnTo>
                <a:lnTo>
                  <a:pt x="115164" y="42404"/>
                </a:lnTo>
                <a:lnTo>
                  <a:pt x="115945" y="40484"/>
                </a:lnTo>
                <a:lnTo>
                  <a:pt x="116881" y="38722"/>
                </a:lnTo>
                <a:lnTo>
                  <a:pt x="117502" y="36802"/>
                </a:lnTo>
                <a:lnTo>
                  <a:pt x="118129" y="34882"/>
                </a:lnTo>
                <a:lnTo>
                  <a:pt x="119064" y="31042"/>
                </a:lnTo>
                <a:lnTo>
                  <a:pt x="119686" y="27044"/>
                </a:lnTo>
                <a:lnTo>
                  <a:pt x="119993" y="22882"/>
                </a:lnTo>
                <a:lnTo>
                  <a:pt x="119993" y="18884"/>
                </a:lnTo>
                <a:lnTo>
                  <a:pt x="119839" y="15202"/>
                </a:lnTo>
                <a:lnTo>
                  <a:pt x="119686" y="12486"/>
                </a:lnTo>
                <a:lnTo>
                  <a:pt x="119372" y="9442"/>
                </a:lnTo>
                <a:lnTo>
                  <a:pt x="118751" y="6562"/>
                </a:lnTo>
                <a:lnTo>
                  <a:pt x="118437" y="5444"/>
                </a:lnTo>
                <a:lnTo>
                  <a:pt x="117969" y="4326"/>
                </a:lnTo>
                <a:lnTo>
                  <a:pt x="117348" y="3524"/>
                </a:lnTo>
                <a:lnTo>
                  <a:pt x="116727" y="3044"/>
                </a:lnTo>
                <a:lnTo>
                  <a:pt x="115945" y="2722"/>
                </a:lnTo>
                <a:lnTo>
                  <a:pt x="115164" y="2886"/>
                </a:lnTo>
                <a:lnTo>
                  <a:pt x="111738" y="1762"/>
                </a:lnTo>
                <a:lnTo>
                  <a:pt x="107998" y="966"/>
                </a:lnTo>
                <a:lnTo>
                  <a:pt x="104411" y="322"/>
                </a:lnTo>
                <a:lnTo>
                  <a:pt x="100671" y="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t-and-science-of-content-marketing-infographic.png"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1712" y="5176208"/>
            <a:ext cx="2409425" cy="1531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idx="1" type="body"/>
          </p:nvPr>
        </p:nvSpPr>
        <p:spPr>
          <a:xfrm>
            <a:off x="1524450" y="2882400"/>
            <a:ext cx="60951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omemade Apple"/>
              <a:buNone/>
            </a:pPr>
            <a:r>
              <a:rPr lang="en" sz="3000"/>
              <a:t>Antes e depois</a:t>
            </a:r>
          </a:p>
        </p:txBody>
      </p:sp>
      <p:pic>
        <p:nvPicPr>
          <p:cNvPr descr="CSR_ContentManagement_fig1.png"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774" y="3465575"/>
            <a:ext cx="4933951" cy="3273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Negócios com </a:t>
            </a: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blog</a:t>
            </a: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/>
              <a:t>têm</a:t>
            </a:r>
          </a:p>
        </p:txBody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1115100" y="1676400"/>
            <a:ext cx="24198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/>
              <a:t>434%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Mais páginas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indexadas.</a:t>
            </a:r>
          </a:p>
        </p:txBody>
      </p:sp>
      <p:sp>
        <p:nvSpPr>
          <p:cNvPr id="294" name="Shape 294"/>
          <p:cNvSpPr txBox="1"/>
          <p:nvPr>
            <p:ph idx="2" type="body"/>
          </p:nvPr>
        </p:nvSpPr>
        <p:spPr>
          <a:xfrm>
            <a:off x="3658942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/>
              <a:t>97%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Mais backlinks.</a:t>
            </a:r>
          </a:p>
        </p:txBody>
      </p:sp>
      <p:sp>
        <p:nvSpPr>
          <p:cNvPr id="295" name="Shape 295"/>
          <p:cNvSpPr txBox="1"/>
          <p:nvPr>
            <p:ph idx="3" type="body"/>
          </p:nvPr>
        </p:nvSpPr>
        <p:spPr>
          <a:xfrm>
            <a:off x="6202782" y="16764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/>
              <a:t>55%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Mais visitantes.</a:t>
            </a:r>
            <a:r>
              <a:rPr b="0" i="0" lang="en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giphy.gif"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1350" y="3136374"/>
            <a:ext cx="5637150" cy="315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1" name="Shape 301"/>
          <p:cNvGraphicFramePr/>
          <p:nvPr/>
        </p:nvGraphicFramePr>
        <p:xfrm>
          <a:off x="952500" y="2466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{040D3162-C741-47A4-84D2-11299AF9275C}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6680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Homemade Apple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  <a:latin typeface="Homemade Apple"/>
                          <a:ea typeface="Homemade Apple"/>
                          <a:cs typeface="Homemade Apple"/>
                          <a:sym typeface="Homemade Apple"/>
                        </a:rPr>
                        <a:t>a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Homemade Apple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  <a:latin typeface="Homemade Apple"/>
                          <a:ea typeface="Homemade Apple"/>
                          <a:cs typeface="Homemade Apple"/>
                          <a:sym typeface="Homemade Apple"/>
                        </a:rPr>
                        <a:t>b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Homemade Apple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  <a:latin typeface="Homemade Apple"/>
                          <a:ea typeface="Homemade Apple"/>
                          <a:cs typeface="Homemade Apple"/>
                          <a:sym typeface="Homemade Apple"/>
                        </a:rPr>
                        <a:t>c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</a:tr>
              <a:tr h="6680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Visitantes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b="1" lang="en" sz="2400" u="none" cap="none" strike="noStrik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  <a:r>
                        <a:rPr b="1" lang="en" sz="2400" u="none" cap="none" strike="noStrik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1000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</a:tr>
              <a:tr h="6680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Leads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b="1" lang="en" sz="2400" u="none" cap="none" strike="noStrik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  <a:r>
                        <a:rPr b="1" lang="en" sz="2400" u="none" cap="none" strike="noStrike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00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</a:tr>
              <a:tr h="6680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Clientes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Raleway"/>
                        <a:buNone/>
                      </a:pPr>
                      <a:r>
                        <a:rPr b="1" lang="en" sz="2400">
                          <a:solidFill>
                            <a:srgbClr val="FFFFF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100</a:t>
                      </a: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  <a:solidFill>
                      <a:srgbClr val="4C1130">
                        <a:alpha val="17647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02" name="Shape 302"/>
          <p:cNvSpPr txBox="1"/>
          <p:nvPr>
            <p:ph type="title"/>
          </p:nvPr>
        </p:nvSpPr>
        <p:spPr>
          <a:xfrm>
            <a:off x="111510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Métricas de </a:t>
            </a: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en" sz="16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co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nteúdo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Escrevendo e gerenciando </a:t>
            </a: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0" i="0" lang="en" sz="16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conte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údo em 60 segundos</a:t>
            </a:r>
          </a:p>
        </p:txBody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1115100" y="1981200"/>
            <a:ext cx="2419800" cy="1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/>
              <a:t>Estratégia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Buyer Persona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Jornada de Compra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Dores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Sugestão de temas</a:t>
            </a:r>
          </a:p>
        </p:txBody>
      </p:sp>
      <p:sp>
        <p:nvSpPr>
          <p:cNvPr id="309" name="Shape 309"/>
          <p:cNvSpPr txBox="1"/>
          <p:nvPr>
            <p:ph idx="2" type="body"/>
          </p:nvPr>
        </p:nvSpPr>
        <p:spPr>
          <a:xfrm>
            <a:off x="3658937" y="1981200"/>
            <a:ext cx="2419800" cy="1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/>
              <a:t>Time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Redator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Editor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Content Manager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Designer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sz="1200"/>
          </a:p>
        </p:txBody>
      </p:sp>
      <p:sp>
        <p:nvSpPr>
          <p:cNvPr id="310" name="Shape 310"/>
          <p:cNvSpPr txBox="1"/>
          <p:nvPr>
            <p:ph idx="3" type="body"/>
          </p:nvPr>
        </p:nvSpPr>
        <p:spPr>
          <a:xfrm>
            <a:off x="6202776" y="1981200"/>
            <a:ext cx="2419800" cy="1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/>
              <a:t>Calendário Editorial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Deadline de Entrega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Deadline de Revisão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Deadline de Aprovação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Data de publicação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sz="1200"/>
          </a:p>
        </p:txBody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1115100" y="4343400"/>
            <a:ext cx="2419800" cy="1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/>
              <a:t>Revisão e Edição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Revisão Ortográfica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Revisão Gramatical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Otimização em SEO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Revisão de conteúdo</a:t>
            </a:r>
          </a:p>
        </p:txBody>
      </p:sp>
      <p:sp>
        <p:nvSpPr>
          <p:cNvPr id="312" name="Shape 312"/>
          <p:cNvSpPr txBox="1"/>
          <p:nvPr>
            <p:ph idx="2" type="body"/>
          </p:nvPr>
        </p:nvSpPr>
        <p:spPr>
          <a:xfrm>
            <a:off x="3658937" y="4343400"/>
            <a:ext cx="2419800" cy="1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/>
              <a:t>Análise de Resultados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Métricas de conteúdo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Métricas de redator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Métricas de content manager</a:t>
            </a:r>
          </a:p>
        </p:txBody>
      </p:sp>
      <p:sp>
        <p:nvSpPr>
          <p:cNvPr id="313" name="Shape 313"/>
          <p:cNvSpPr txBox="1"/>
          <p:nvPr>
            <p:ph idx="3" type="body"/>
          </p:nvPr>
        </p:nvSpPr>
        <p:spPr>
          <a:xfrm>
            <a:off x="6202776" y="4343400"/>
            <a:ext cx="2419800" cy="1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/>
              <a:t>Diagnóstico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Revisão da estratégia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Revisão do time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Revisão do produto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Revisão do negócio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200"/>
              <a:t>Revisão dos relatórios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sz="1200"/>
          </a:p>
        </p:txBody>
      </p:sp>
      <p:sp>
        <p:nvSpPr>
          <p:cNvPr id="314" name="Shape 314"/>
          <p:cNvSpPr/>
          <p:nvPr/>
        </p:nvSpPr>
        <p:spPr>
          <a:xfrm>
            <a:off x="6352989" y="4002712"/>
            <a:ext cx="345600" cy="414900"/>
          </a:xfrm>
          <a:custGeom>
            <a:pathLst>
              <a:path extrusionOk="0" h="120000" w="120000">
                <a:moveTo>
                  <a:pt x="86216" y="6"/>
                </a:moveTo>
                <a:lnTo>
                  <a:pt x="85290" y="158"/>
                </a:lnTo>
                <a:lnTo>
                  <a:pt x="84736" y="467"/>
                </a:lnTo>
                <a:lnTo>
                  <a:pt x="84182" y="1081"/>
                </a:lnTo>
                <a:lnTo>
                  <a:pt x="81785" y="4621"/>
                </a:lnTo>
                <a:lnTo>
                  <a:pt x="80677" y="6315"/>
                </a:lnTo>
                <a:lnTo>
                  <a:pt x="79941" y="8313"/>
                </a:lnTo>
                <a:lnTo>
                  <a:pt x="79752" y="8775"/>
                </a:lnTo>
                <a:lnTo>
                  <a:pt x="79941" y="9236"/>
                </a:lnTo>
                <a:lnTo>
                  <a:pt x="80305" y="9698"/>
                </a:lnTo>
                <a:lnTo>
                  <a:pt x="80677" y="10007"/>
                </a:lnTo>
                <a:lnTo>
                  <a:pt x="81231" y="10159"/>
                </a:lnTo>
                <a:lnTo>
                  <a:pt x="81967" y="10311"/>
                </a:lnTo>
                <a:lnTo>
                  <a:pt x="82521" y="10159"/>
                </a:lnTo>
                <a:lnTo>
                  <a:pt x="83075" y="9849"/>
                </a:lnTo>
                <a:lnTo>
                  <a:pt x="84554" y="8313"/>
                </a:lnTo>
                <a:lnTo>
                  <a:pt x="85662" y="6619"/>
                </a:lnTo>
                <a:lnTo>
                  <a:pt x="87323" y="4621"/>
                </a:lnTo>
                <a:lnTo>
                  <a:pt x="87877" y="4311"/>
                </a:lnTo>
                <a:lnTo>
                  <a:pt x="88431" y="3850"/>
                </a:lnTo>
                <a:lnTo>
                  <a:pt x="88803" y="2927"/>
                </a:lnTo>
                <a:lnTo>
                  <a:pt x="88985" y="2162"/>
                </a:lnTo>
                <a:lnTo>
                  <a:pt x="88803" y="1390"/>
                </a:lnTo>
                <a:lnTo>
                  <a:pt x="88431" y="777"/>
                </a:lnTo>
                <a:lnTo>
                  <a:pt x="87877" y="316"/>
                </a:lnTo>
                <a:lnTo>
                  <a:pt x="87141" y="158"/>
                </a:lnTo>
                <a:lnTo>
                  <a:pt x="86952" y="6"/>
                </a:lnTo>
                <a:close/>
                <a:moveTo>
                  <a:pt x="28989" y="1081"/>
                </a:moveTo>
                <a:lnTo>
                  <a:pt x="28435" y="1239"/>
                </a:lnTo>
                <a:lnTo>
                  <a:pt x="28063" y="1542"/>
                </a:lnTo>
                <a:lnTo>
                  <a:pt x="27699" y="2004"/>
                </a:lnTo>
                <a:lnTo>
                  <a:pt x="27699" y="2465"/>
                </a:lnTo>
                <a:lnTo>
                  <a:pt x="27699" y="2927"/>
                </a:lnTo>
                <a:lnTo>
                  <a:pt x="28063" y="4008"/>
                </a:lnTo>
                <a:lnTo>
                  <a:pt x="28617" y="5082"/>
                </a:lnTo>
                <a:lnTo>
                  <a:pt x="29914" y="7080"/>
                </a:lnTo>
                <a:lnTo>
                  <a:pt x="31204" y="9236"/>
                </a:lnTo>
                <a:lnTo>
                  <a:pt x="32312" y="11392"/>
                </a:lnTo>
                <a:lnTo>
                  <a:pt x="32865" y="12157"/>
                </a:lnTo>
                <a:lnTo>
                  <a:pt x="33601" y="12618"/>
                </a:lnTo>
                <a:lnTo>
                  <a:pt x="34345" y="12776"/>
                </a:lnTo>
                <a:lnTo>
                  <a:pt x="35081" y="12618"/>
                </a:lnTo>
                <a:lnTo>
                  <a:pt x="35817" y="12467"/>
                </a:lnTo>
                <a:lnTo>
                  <a:pt x="36370" y="12005"/>
                </a:lnTo>
                <a:lnTo>
                  <a:pt x="36742" y="11234"/>
                </a:lnTo>
                <a:lnTo>
                  <a:pt x="36742" y="10469"/>
                </a:lnTo>
                <a:lnTo>
                  <a:pt x="36370" y="9236"/>
                </a:lnTo>
                <a:lnTo>
                  <a:pt x="35635" y="8003"/>
                </a:lnTo>
                <a:lnTo>
                  <a:pt x="34155" y="5696"/>
                </a:lnTo>
                <a:lnTo>
                  <a:pt x="32494" y="3388"/>
                </a:lnTo>
                <a:lnTo>
                  <a:pt x="31576" y="2465"/>
                </a:lnTo>
                <a:lnTo>
                  <a:pt x="30650" y="1542"/>
                </a:lnTo>
                <a:lnTo>
                  <a:pt x="30096" y="1239"/>
                </a:lnTo>
                <a:lnTo>
                  <a:pt x="29542" y="1081"/>
                </a:lnTo>
                <a:close/>
                <a:moveTo>
                  <a:pt x="117230" y="27848"/>
                </a:moveTo>
                <a:lnTo>
                  <a:pt x="116676" y="28000"/>
                </a:lnTo>
                <a:lnTo>
                  <a:pt x="116123" y="28158"/>
                </a:lnTo>
                <a:lnTo>
                  <a:pt x="114825" y="28771"/>
                </a:lnTo>
                <a:lnTo>
                  <a:pt x="113353" y="29081"/>
                </a:lnTo>
                <a:lnTo>
                  <a:pt x="110395" y="29694"/>
                </a:lnTo>
                <a:lnTo>
                  <a:pt x="108923" y="30004"/>
                </a:lnTo>
                <a:lnTo>
                  <a:pt x="107443" y="30466"/>
                </a:lnTo>
                <a:lnTo>
                  <a:pt x="106336" y="31079"/>
                </a:lnTo>
                <a:lnTo>
                  <a:pt x="105228" y="32002"/>
                </a:lnTo>
                <a:lnTo>
                  <a:pt x="104864" y="32464"/>
                </a:lnTo>
                <a:lnTo>
                  <a:pt x="104864" y="33077"/>
                </a:lnTo>
                <a:lnTo>
                  <a:pt x="105046" y="33696"/>
                </a:lnTo>
                <a:lnTo>
                  <a:pt x="105418" y="33848"/>
                </a:lnTo>
                <a:lnTo>
                  <a:pt x="105782" y="33848"/>
                </a:lnTo>
                <a:lnTo>
                  <a:pt x="107261" y="34000"/>
                </a:lnTo>
                <a:lnTo>
                  <a:pt x="108923" y="34000"/>
                </a:lnTo>
                <a:lnTo>
                  <a:pt x="110766" y="33848"/>
                </a:lnTo>
                <a:lnTo>
                  <a:pt x="112428" y="33696"/>
                </a:lnTo>
                <a:lnTo>
                  <a:pt x="114089" y="33235"/>
                </a:lnTo>
                <a:lnTo>
                  <a:pt x="115751" y="32925"/>
                </a:lnTo>
                <a:lnTo>
                  <a:pt x="117230" y="32312"/>
                </a:lnTo>
                <a:lnTo>
                  <a:pt x="118702" y="31850"/>
                </a:lnTo>
                <a:lnTo>
                  <a:pt x="119256" y="31541"/>
                </a:lnTo>
                <a:lnTo>
                  <a:pt x="119628" y="31231"/>
                </a:lnTo>
                <a:lnTo>
                  <a:pt x="120000" y="30466"/>
                </a:lnTo>
                <a:lnTo>
                  <a:pt x="119810" y="29694"/>
                </a:lnTo>
                <a:lnTo>
                  <a:pt x="119628" y="28923"/>
                </a:lnTo>
                <a:lnTo>
                  <a:pt x="118892" y="28310"/>
                </a:lnTo>
                <a:lnTo>
                  <a:pt x="118148" y="28000"/>
                </a:lnTo>
                <a:lnTo>
                  <a:pt x="117230" y="27848"/>
                </a:lnTo>
                <a:close/>
                <a:moveTo>
                  <a:pt x="2405" y="29694"/>
                </a:moveTo>
                <a:lnTo>
                  <a:pt x="1669" y="29846"/>
                </a:lnTo>
                <a:lnTo>
                  <a:pt x="925" y="30004"/>
                </a:lnTo>
                <a:lnTo>
                  <a:pt x="189" y="30308"/>
                </a:lnTo>
                <a:lnTo>
                  <a:pt x="7" y="30769"/>
                </a:lnTo>
                <a:lnTo>
                  <a:pt x="7" y="31389"/>
                </a:lnTo>
                <a:lnTo>
                  <a:pt x="371" y="31850"/>
                </a:lnTo>
                <a:lnTo>
                  <a:pt x="1479" y="32773"/>
                </a:lnTo>
                <a:lnTo>
                  <a:pt x="2958" y="33538"/>
                </a:lnTo>
                <a:lnTo>
                  <a:pt x="5910" y="34923"/>
                </a:lnTo>
                <a:lnTo>
                  <a:pt x="8868" y="36307"/>
                </a:lnTo>
                <a:lnTo>
                  <a:pt x="10530" y="36927"/>
                </a:lnTo>
                <a:lnTo>
                  <a:pt x="12002" y="37540"/>
                </a:lnTo>
                <a:lnTo>
                  <a:pt x="12556" y="37692"/>
                </a:lnTo>
                <a:lnTo>
                  <a:pt x="13663" y="37692"/>
                </a:lnTo>
                <a:lnTo>
                  <a:pt x="14035" y="37540"/>
                </a:lnTo>
                <a:lnTo>
                  <a:pt x="14589" y="36927"/>
                </a:lnTo>
                <a:lnTo>
                  <a:pt x="14961" y="36307"/>
                </a:lnTo>
                <a:lnTo>
                  <a:pt x="15143" y="35542"/>
                </a:lnTo>
                <a:lnTo>
                  <a:pt x="14961" y="34619"/>
                </a:lnTo>
                <a:lnTo>
                  <a:pt x="14407" y="34000"/>
                </a:lnTo>
                <a:lnTo>
                  <a:pt x="13853" y="33696"/>
                </a:lnTo>
                <a:lnTo>
                  <a:pt x="13481" y="33538"/>
                </a:lnTo>
                <a:lnTo>
                  <a:pt x="12002" y="32925"/>
                </a:lnTo>
                <a:lnTo>
                  <a:pt x="10530" y="32312"/>
                </a:lnTo>
                <a:lnTo>
                  <a:pt x="7389" y="30927"/>
                </a:lnTo>
                <a:lnTo>
                  <a:pt x="5728" y="30308"/>
                </a:lnTo>
                <a:lnTo>
                  <a:pt x="4066" y="29846"/>
                </a:lnTo>
                <a:lnTo>
                  <a:pt x="2405" y="29694"/>
                </a:lnTo>
                <a:close/>
                <a:moveTo>
                  <a:pt x="66831" y="43850"/>
                </a:moveTo>
                <a:lnTo>
                  <a:pt x="66278" y="44153"/>
                </a:lnTo>
                <a:lnTo>
                  <a:pt x="65724" y="44615"/>
                </a:lnTo>
                <a:lnTo>
                  <a:pt x="64988" y="45847"/>
                </a:lnTo>
                <a:lnTo>
                  <a:pt x="64244" y="47384"/>
                </a:lnTo>
                <a:lnTo>
                  <a:pt x="63880" y="48926"/>
                </a:lnTo>
                <a:lnTo>
                  <a:pt x="63690" y="50311"/>
                </a:lnTo>
                <a:lnTo>
                  <a:pt x="63690" y="51386"/>
                </a:lnTo>
                <a:lnTo>
                  <a:pt x="63137" y="51695"/>
                </a:lnTo>
                <a:lnTo>
                  <a:pt x="62219" y="51999"/>
                </a:lnTo>
                <a:lnTo>
                  <a:pt x="61293" y="52157"/>
                </a:lnTo>
                <a:lnTo>
                  <a:pt x="60557" y="51999"/>
                </a:lnTo>
                <a:lnTo>
                  <a:pt x="60003" y="51847"/>
                </a:lnTo>
                <a:lnTo>
                  <a:pt x="60557" y="51076"/>
                </a:lnTo>
                <a:lnTo>
                  <a:pt x="61111" y="50153"/>
                </a:lnTo>
                <a:lnTo>
                  <a:pt x="61475" y="49388"/>
                </a:lnTo>
                <a:lnTo>
                  <a:pt x="61475" y="48465"/>
                </a:lnTo>
                <a:lnTo>
                  <a:pt x="61475" y="47542"/>
                </a:lnTo>
                <a:lnTo>
                  <a:pt x="61111" y="46770"/>
                </a:lnTo>
                <a:lnTo>
                  <a:pt x="60367" y="45847"/>
                </a:lnTo>
                <a:lnTo>
                  <a:pt x="59449" y="45076"/>
                </a:lnTo>
                <a:lnTo>
                  <a:pt x="58896" y="44773"/>
                </a:lnTo>
                <a:lnTo>
                  <a:pt x="57788" y="44773"/>
                </a:lnTo>
                <a:lnTo>
                  <a:pt x="57234" y="45076"/>
                </a:lnTo>
                <a:lnTo>
                  <a:pt x="56491" y="45847"/>
                </a:lnTo>
                <a:lnTo>
                  <a:pt x="55937" y="46619"/>
                </a:lnTo>
                <a:lnTo>
                  <a:pt x="55573" y="47384"/>
                </a:lnTo>
                <a:lnTo>
                  <a:pt x="55383" y="48307"/>
                </a:lnTo>
                <a:lnTo>
                  <a:pt x="55383" y="49230"/>
                </a:lnTo>
                <a:lnTo>
                  <a:pt x="55383" y="50001"/>
                </a:lnTo>
                <a:lnTo>
                  <a:pt x="55573" y="50924"/>
                </a:lnTo>
                <a:lnTo>
                  <a:pt x="55937" y="51695"/>
                </a:lnTo>
                <a:lnTo>
                  <a:pt x="54465" y="52460"/>
                </a:lnTo>
                <a:lnTo>
                  <a:pt x="53721" y="52618"/>
                </a:lnTo>
                <a:lnTo>
                  <a:pt x="52986" y="52770"/>
                </a:lnTo>
                <a:lnTo>
                  <a:pt x="52432" y="52922"/>
                </a:lnTo>
                <a:lnTo>
                  <a:pt x="51696" y="52770"/>
                </a:lnTo>
                <a:lnTo>
                  <a:pt x="50770" y="52460"/>
                </a:lnTo>
                <a:lnTo>
                  <a:pt x="49845" y="51847"/>
                </a:lnTo>
                <a:lnTo>
                  <a:pt x="49291" y="50924"/>
                </a:lnTo>
                <a:lnTo>
                  <a:pt x="48927" y="50001"/>
                </a:lnTo>
                <a:lnTo>
                  <a:pt x="48927" y="48926"/>
                </a:lnTo>
                <a:lnTo>
                  <a:pt x="49291" y="47694"/>
                </a:lnTo>
                <a:lnTo>
                  <a:pt x="49291" y="47542"/>
                </a:lnTo>
                <a:lnTo>
                  <a:pt x="49109" y="47542"/>
                </a:lnTo>
                <a:lnTo>
                  <a:pt x="48927" y="47384"/>
                </a:lnTo>
                <a:lnTo>
                  <a:pt x="48737" y="47542"/>
                </a:lnTo>
                <a:lnTo>
                  <a:pt x="48001" y="48155"/>
                </a:lnTo>
                <a:lnTo>
                  <a:pt x="47447" y="48926"/>
                </a:lnTo>
                <a:lnTo>
                  <a:pt x="47265" y="49540"/>
                </a:lnTo>
                <a:lnTo>
                  <a:pt x="47083" y="50311"/>
                </a:lnTo>
                <a:lnTo>
                  <a:pt x="47083" y="50924"/>
                </a:lnTo>
                <a:lnTo>
                  <a:pt x="47083" y="51695"/>
                </a:lnTo>
                <a:lnTo>
                  <a:pt x="47447" y="52309"/>
                </a:lnTo>
                <a:lnTo>
                  <a:pt x="47819" y="52922"/>
                </a:lnTo>
                <a:lnTo>
                  <a:pt x="48373" y="53541"/>
                </a:lnTo>
                <a:lnTo>
                  <a:pt x="48927" y="54003"/>
                </a:lnTo>
                <a:lnTo>
                  <a:pt x="49663" y="54464"/>
                </a:lnTo>
                <a:lnTo>
                  <a:pt x="50398" y="54768"/>
                </a:lnTo>
                <a:lnTo>
                  <a:pt x="51324" y="55078"/>
                </a:lnTo>
                <a:lnTo>
                  <a:pt x="52060" y="55229"/>
                </a:lnTo>
                <a:lnTo>
                  <a:pt x="53168" y="55229"/>
                </a:lnTo>
                <a:lnTo>
                  <a:pt x="54093" y="55078"/>
                </a:lnTo>
                <a:lnTo>
                  <a:pt x="55755" y="54464"/>
                </a:lnTo>
                <a:lnTo>
                  <a:pt x="57598" y="53693"/>
                </a:lnTo>
                <a:lnTo>
                  <a:pt x="58342" y="54155"/>
                </a:lnTo>
                <a:lnTo>
                  <a:pt x="59449" y="54616"/>
                </a:lnTo>
                <a:lnTo>
                  <a:pt x="60557" y="54768"/>
                </a:lnTo>
                <a:lnTo>
                  <a:pt x="61665" y="54926"/>
                </a:lnTo>
                <a:lnTo>
                  <a:pt x="62401" y="54926"/>
                </a:lnTo>
                <a:lnTo>
                  <a:pt x="63326" y="54768"/>
                </a:lnTo>
                <a:lnTo>
                  <a:pt x="64988" y="54155"/>
                </a:lnTo>
                <a:lnTo>
                  <a:pt x="65542" y="54768"/>
                </a:lnTo>
                <a:lnTo>
                  <a:pt x="66278" y="55229"/>
                </a:lnTo>
                <a:lnTo>
                  <a:pt x="67013" y="55691"/>
                </a:lnTo>
                <a:lnTo>
                  <a:pt x="67757" y="56001"/>
                </a:lnTo>
                <a:lnTo>
                  <a:pt x="69601" y="56311"/>
                </a:lnTo>
                <a:lnTo>
                  <a:pt x="71444" y="56462"/>
                </a:lnTo>
                <a:lnTo>
                  <a:pt x="73295" y="56152"/>
                </a:lnTo>
                <a:lnTo>
                  <a:pt x="74957" y="55691"/>
                </a:lnTo>
                <a:lnTo>
                  <a:pt x="75693" y="55229"/>
                </a:lnTo>
                <a:lnTo>
                  <a:pt x="76429" y="54768"/>
                </a:lnTo>
                <a:lnTo>
                  <a:pt x="77172" y="54155"/>
                </a:lnTo>
                <a:lnTo>
                  <a:pt x="77908" y="53541"/>
                </a:lnTo>
                <a:lnTo>
                  <a:pt x="78090" y="53080"/>
                </a:lnTo>
                <a:lnTo>
                  <a:pt x="78090" y="52770"/>
                </a:lnTo>
                <a:lnTo>
                  <a:pt x="77908" y="52460"/>
                </a:lnTo>
                <a:lnTo>
                  <a:pt x="77726" y="52157"/>
                </a:lnTo>
                <a:lnTo>
                  <a:pt x="77172" y="51999"/>
                </a:lnTo>
                <a:lnTo>
                  <a:pt x="76800" y="51847"/>
                </a:lnTo>
                <a:lnTo>
                  <a:pt x="75875" y="51847"/>
                </a:lnTo>
                <a:lnTo>
                  <a:pt x="74213" y="52618"/>
                </a:lnTo>
                <a:lnTo>
                  <a:pt x="72552" y="53232"/>
                </a:lnTo>
                <a:lnTo>
                  <a:pt x="71634" y="53383"/>
                </a:lnTo>
                <a:lnTo>
                  <a:pt x="70890" y="53541"/>
                </a:lnTo>
                <a:lnTo>
                  <a:pt x="69972" y="53541"/>
                </a:lnTo>
                <a:lnTo>
                  <a:pt x="69047" y="53232"/>
                </a:lnTo>
                <a:lnTo>
                  <a:pt x="68311" y="52770"/>
                </a:lnTo>
                <a:lnTo>
                  <a:pt x="67757" y="52309"/>
                </a:lnTo>
                <a:lnTo>
                  <a:pt x="68675" y="51386"/>
                </a:lnTo>
                <a:lnTo>
                  <a:pt x="69418" y="50463"/>
                </a:lnTo>
                <a:lnTo>
                  <a:pt x="70154" y="49540"/>
                </a:lnTo>
                <a:lnTo>
                  <a:pt x="70526" y="48465"/>
                </a:lnTo>
                <a:lnTo>
                  <a:pt x="70708" y="47384"/>
                </a:lnTo>
                <a:lnTo>
                  <a:pt x="70526" y="46461"/>
                </a:lnTo>
                <a:lnTo>
                  <a:pt x="70154" y="45538"/>
                </a:lnTo>
                <a:lnTo>
                  <a:pt x="69418" y="44615"/>
                </a:lnTo>
                <a:lnTo>
                  <a:pt x="68675" y="44153"/>
                </a:lnTo>
                <a:lnTo>
                  <a:pt x="67939" y="43850"/>
                </a:lnTo>
                <a:close/>
                <a:moveTo>
                  <a:pt x="14771" y="61387"/>
                </a:moveTo>
                <a:lnTo>
                  <a:pt x="13663" y="61691"/>
                </a:lnTo>
                <a:lnTo>
                  <a:pt x="12002" y="62310"/>
                </a:lnTo>
                <a:lnTo>
                  <a:pt x="10340" y="63233"/>
                </a:lnTo>
                <a:lnTo>
                  <a:pt x="7017" y="65079"/>
                </a:lnTo>
                <a:lnTo>
                  <a:pt x="5356" y="65844"/>
                </a:lnTo>
                <a:lnTo>
                  <a:pt x="4438" y="66464"/>
                </a:lnTo>
                <a:lnTo>
                  <a:pt x="3512" y="67077"/>
                </a:lnTo>
                <a:lnTo>
                  <a:pt x="2776" y="67690"/>
                </a:lnTo>
                <a:lnTo>
                  <a:pt x="2405" y="68462"/>
                </a:lnTo>
                <a:lnTo>
                  <a:pt x="2405" y="68771"/>
                </a:lnTo>
                <a:lnTo>
                  <a:pt x="2587" y="69075"/>
                </a:lnTo>
                <a:lnTo>
                  <a:pt x="2776" y="69536"/>
                </a:lnTo>
                <a:lnTo>
                  <a:pt x="3330" y="69846"/>
                </a:lnTo>
                <a:lnTo>
                  <a:pt x="4066" y="70156"/>
                </a:lnTo>
                <a:lnTo>
                  <a:pt x="4802" y="70156"/>
                </a:lnTo>
                <a:lnTo>
                  <a:pt x="5728" y="69998"/>
                </a:lnTo>
                <a:lnTo>
                  <a:pt x="6653" y="69846"/>
                </a:lnTo>
                <a:lnTo>
                  <a:pt x="8497" y="69075"/>
                </a:lnTo>
                <a:lnTo>
                  <a:pt x="9976" y="68462"/>
                </a:lnTo>
                <a:lnTo>
                  <a:pt x="13109" y="67077"/>
                </a:lnTo>
                <a:lnTo>
                  <a:pt x="14771" y="66306"/>
                </a:lnTo>
                <a:lnTo>
                  <a:pt x="16250" y="65383"/>
                </a:lnTo>
                <a:lnTo>
                  <a:pt x="17176" y="64770"/>
                </a:lnTo>
                <a:lnTo>
                  <a:pt x="17540" y="63998"/>
                </a:lnTo>
                <a:lnTo>
                  <a:pt x="17540" y="63233"/>
                </a:lnTo>
                <a:lnTo>
                  <a:pt x="17176" y="62462"/>
                </a:lnTo>
                <a:lnTo>
                  <a:pt x="16622" y="61849"/>
                </a:lnTo>
                <a:lnTo>
                  <a:pt x="15697" y="61539"/>
                </a:lnTo>
                <a:lnTo>
                  <a:pt x="14771" y="61387"/>
                </a:lnTo>
                <a:close/>
                <a:moveTo>
                  <a:pt x="106707" y="63385"/>
                </a:moveTo>
                <a:lnTo>
                  <a:pt x="105418" y="63537"/>
                </a:lnTo>
                <a:lnTo>
                  <a:pt x="105046" y="63695"/>
                </a:lnTo>
                <a:lnTo>
                  <a:pt x="104674" y="63998"/>
                </a:lnTo>
                <a:lnTo>
                  <a:pt x="104492" y="64308"/>
                </a:lnTo>
                <a:lnTo>
                  <a:pt x="104310" y="64618"/>
                </a:lnTo>
                <a:lnTo>
                  <a:pt x="104492" y="65231"/>
                </a:lnTo>
                <a:lnTo>
                  <a:pt x="104674" y="65541"/>
                </a:lnTo>
                <a:lnTo>
                  <a:pt x="105046" y="65844"/>
                </a:lnTo>
                <a:lnTo>
                  <a:pt x="107261" y="66925"/>
                </a:lnTo>
                <a:lnTo>
                  <a:pt x="109659" y="68000"/>
                </a:lnTo>
                <a:lnTo>
                  <a:pt x="110948" y="68771"/>
                </a:lnTo>
                <a:lnTo>
                  <a:pt x="112428" y="69385"/>
                </a:lnTo>
                <a:lnTo>
                  <a:pt x="113907" y="69846"/>
                </a:lnTo>
                <a:lnTo>
                  <a:pt x="115379" y="70156"/>
                </a:lnTo>
                <a:lnTo>
                  <a:pt x="116676" y="70156"/>
                </a:lnTo>
                <a:lnTo>
                  <a:pt x="117041" y="69998"/>
                </a:lnTo>
                <a:lnTo>
                  <a:pt x="117594" y="69694"/>
                </a:lnTo>
                <a:lnTo>
                  <a:pt x="118148" y="69233"/>
                </a:lnTo>
                <a:lnTo>
                  <a:pt x="118338" y="68462"/>
                </a:lnTo>
                <a:lnTo>
                  <a:pt x="118338" y="67690"/>
                </a:lnTo>
                <a:lnTo>
                  <a:pt x="117966" y="66925"/>
                </a:lnTo>
                <a:lnTo>
                  <a:pt x="117594" y="66616"/>
                </a:lnTo>
                <a:lnTo>
                  <a:pt x="117230" y="66464"/>
                </a:lnTo>
                <a:lnTo>
                  <a:pt x="116676" y="66154"/>
                </a:lnTo>
                <a:lnTo>
                  <a:pt x="116123" y="66154"/>
                </a:lnTo>
                <a:lnTo>
                  <a:pt x="114825" y="65844"/>
                </a:lnTo>
                <a:lnTo>
                  <a:pt x="113536" y="65541"/>
                </a:lnTo>
                <a:lnTo>
                  <a:pt x="110766" y="64460"/>
                </a:lnTo>
                <a:lnTo>
                  <a:pt x="109477" y="63847"/>
                </a:lnTo>
                <a:lnTo>
                  <a:pt x="108187" y="63537"/>
                </a:lnTo>
                <a:lnTo>
                  <a:pt x="106707" y="63385"/>
                </a:lnTo>
                <a:close/>
                <a:moveTo>
                  <a:pt x="64244" y="16469"/>
                </a:moveTo>
                <a:lnTo>
                  <a:pt x="66460" y="16620"/>
                </a:lnTo>
                <a:lnTo>
                  <a:pt x="68675" y="16930"/>
                </a:lnTo>
                <a:lnTo>
                  <a:pt x="70890" y="17234"/>
                </a:lnTo>
                <a:lnTo>
                  <a:pt x="69229" y="17695"/>
                </a:lnTo>
                <a:lnTo>
                  <a:pt x="69047" y="17853"/>
                </a:lnTo>
                <a:lnTo>
                  <a:pt x="69047" y="18005"/>
                </a:lnTo>
                <a:lnTo>
                  <a:pt x="69047" y="18157"/>
                </a:lnTo>
                <a:lnTo>
                  <a:pt x="69229" y="18315"/>
                </a:lnTo>
                <a:lnTo>
                  <a:pt x="69972" y="18618"/>
                </a:lnTo>
                <a:lnTo>
                  <a:pt x="70708" y="18776"/>
                </a:lnTo>
                <a:lnTo>
                  <a:pt x="71634" y="18618"/>
                </a:lnTo>
                <a:lnTo>
                  <a:pt x="72552" y="18466"/>
                </a:lnTo>
                <a:lnTo>
                  <a:pt x="74767" y="18157"/>
                </a:lnTo>
                <a:lnTo>
                  <a:pt x="77908" y="19238"/>
                </a:lnTo>
                <a:lnTo>
                  <a:pt x="76429" y="19389"/>
                </a:lnTo>
                <a:lnTo>
                  <a:pt x="74767" y="19699"/>
                </a:lnTo>
                <a:lnTo>
                  <a:pt x="73477" y="20161"/>
                </a:lnTo>
                <a:lnTo>
                  <a:pt x="72188" y="20622"/>
                </a:lnTo>
                <a:lnTo>
                  <a:pt x="72188" y="20774"/>
                </a:lnTo>
                <a:lnTo>
                  <a:pt x="71998" y="20926"/>
                </a:lnTo>
                <a:lnTo>
                  <a:pt x="72188" y="21084"/>
                </a:lnTo>
                <a:lnTo>
                  <a:pt x="72370" y="21235"/>
                </a:lnTo>
                <a:lnTo>
                  <a:pt x="75511" y="21084"/>
                </a:lnTo>
                <a:lnTo>
                  <a:pt x="78462" y="20926"/>
                </a:lnTo>
                <a:lnTo>
                  <a:pt x="81785" y="20926"/>
                </a:lnTo>
                <a:lnTo>
                  <a:pt x="83818" y="22159"/>
                </a:lnTo>
                <a:lnTo>
                  <a:pt x="81603" y="22620"/>
                </a:lnTo>
                <a:lnTo>
                  <a:pt x="79388" y="23233"/>
                </a:lnTo>
                <a:lnTo>
                  <a:pt x="77726" y="24005"/>
                </a:lnTo>
                <a:lnTo>
                  <a:pt x="76618" y="24770"/>
                </a:lnTo>
                <a:lnTo>
                  <a:pt x="76429" y="24928"/>
                </a:lnTo>
                <a:lnTo>
                  <a:pt x="76618" y="24928"/>
                </a:lnTo>
                <a:lnTo>
                  <a:pt x="78834" y="24770"/>
                </a:lnTo>
                <a:lnTo>
                  <a:pt x="81049" y="24466"/>
                </a:lnTo>
                <a:lnTo>
                  <a:pt x="83264" y="24156"/>
                </a:lnTo>
                <a:lnTo>
                  <a:pt x="85662" y="23853"/>
                </a:lnTo>
                <a:lnTo>
                  <a:pt x="86216" y="23853"/>
                </a:lnTo>
                <a:lnTo>
                  <a:pt x="87877" y="25079"/>
                </a:lnTo>
                <a:lnTo>
                  <a:pt x="89357" y="26464"/>
                </a:lnTo>
                <a:lnTo>
                  <a:pt x="86398" y="26616"/>
                </a:lnTo>
                <a:lnTo>
                  <a:pt x="82157" y="26925"/>
                </a:lnTo>
                <a:lnTo>
                  <a:pt x="80123" y="27077"/>
                </a:lnTo>
                <a:lnTo>
                  <a:pt x="78280" y="27697"/>
                </a:lnTo>
                <a:lnTo>
                  <a:pt x="78090" y="27848"/>
                </a:lnTo>
                <a:lnTo>
                  <a:pt x="78090" y="28000"/>
                </a:lnTo>
                <a:lnTo>
                  <a:pt x="78280" y="28158"/>
                </a:lnTo>
                <a:lnTo>
                  <a:pt x="80305" y="28620"/>
                </a:lnTo>
                <a:lnTo>
                  <a:pt x="88803" y="28620"/>
                </a:lnTo>
                <a:lnTo>
                  <a:pt x="91018" y="28462"/>
                </a:lnTo>
                <a:lnTo>
                  <a:pt x="92680" y="30769"/>
                </a:lnTo>
                <a:lnTo>
                  <a:pt x="89910" y="30769"/>
                </a:lnTo>
                <a:lnTo>
                  <a:pt x="85480" y="30927"/>
                </a:lnTo>
                <a:lnTo>
                  <a:pt x="80859" y="31231"/>
                </a:lnTo>
                <a:lnTo>
                  <a:pt x="80677" y="31231"/>
                </a:lnTo>
                <a:lnTo>
                  <a:pt x="80677" y="31389"/>
                </a:lnTo>
                <a:lnTo>
                  <a:pt x="80677" y="31541"/>
                </a:lnTo>
                <a:lnTo>
                  <a:pt x="80859" y="31692"/>
                </a:lnTo>
                <a:lnTo>
                  <a:pt x="82711" y="32154"/>
                </a:lnTo>
                <a:lnTo>
                  <a:pt x="84736" y="32312"/>
                </a:lnTo>
                <a:lnTo>
                  <a:pt x="91200" y="32312"/>
                </a:lnTo>
                <a:lnTo>
                  <a:pt x="93787" y="32464"/>
                </a:lnTo>
                <a:lnTo>
                  <a:pt x="95259" y="35542"/>
                </a:lnTo>
                <a:lnTo>
                  <a:pt x="86952" y="35542"/>
                </a:lnTo>
                <a:lnTo>
                  <a:pt x="85662" y="35694"/>
                </a:lnTo>
                <a:lnTo>
                  <a:pt x="84554" y="36004"/>
                </a:lnTo>
                <a:lnTo>
                  <a:pt x="83446" y="36465"/>
                </a:lnTo>
                <a:lnTo>
                  <a:pt x="83264" y="36617"/>
                </a:lnTo>
                <a:lnTo>
                  <a:pt x="83446" y="36927"/>
                </a:lnTo>
                <a:lnTo>
                  <a:pt x="85480" y="37230"/>
                </a:lnTo>
                <a:lnTo>
                  <a:pt x="87505" y="37230"/>
                </a:lnTo>
                <a:lnTo>
                  <a:pt x="91572" y="37388"/>
                </a:lnTo>
                <a:lnTo>
                  <a:pt x="96003" y="37540"/>
                </a:lnTo>
                <a:lnTo>
                  <a:pt x="96367" y="38311"/>
                </a:lnTo>
                <a:lnTo>
                  <a:pt x="96556" y="39076"/>
                </a:lnTo>
                <a:lnTo>
                  <a:pt x="93969" y="39076"/>
                </a:lnTo>
                <a:lnTo>
                  <a:pt x="88985" y="39538"/>
                </a:lnTo>
                <a:lnTo>
                  <a:pt x="86587" y="39696"/>
                </a:lnTo>
                <a:lnTo>
                  <a:pt x="84372" y="40158"/>
                </a:lnTo>
                <a:lnTo>
                  <a:pt x="84182" y="40158"/>
                </a:lnTo>
                <a:lnTo>
                  <a:pt x="84182" y="40309"/>
                </a:lnTo>
                <a:lnTo>
                  <a:pt x="84182" y="40461"/>
                </a:lnTo>
                <a:lnTo>
                  <a:pt x="84372" y="40619"/>
                </a:lnTo>
                <a:lnTo>
                  <a:pt x="86398" y="40923"/>
                </a:lnTo>
                <a:lnTo>
                  <a:pt x="88431" y="41081"/>
                </a:lnTo>
                <a:lnTo>
                  <a:pt x="94895" y="41081"/>
                </a:lnTo>
                <a:lnTo>
                  <a:pt x="97292" y="41232"/>
                </a:lnTo>
                <a:lnTo>
                  <a:pt x="97664" y="43230"/>
                </a:lnTo>
                <a:lnTo>
                  <a:pt x="95259" y="43230"/>
                </a:lnTo>
                <a:lnTo>
                  <a:pt x="92862" y="43388"/>
                </a:lnTo>
                <a:lnTo>
                  <a:pt x="89167" y="43540"/>
                </a:lnTo>
                <a:lnTo>
                  <a:pt x="87323" y="43692"/>
                </a:lnTo>
                <a:lnTo>
                  <a:pt x="85480" y="43850"/>
                </a:lnTo>
                <a:lnTo>
                  <a:pt x="85290" y="43850"/>
                </a:lnTo>
                <a:lnTo>
                  <a:pt x="85290" y="44001"/>
                </a:lnTo>
                <a:lnTo>
                  <a:pt x="85290" y="44311"/>
                </a:lnTo>
                <a:lnTo>
                  <a:pt x="85480" y="44311"/>
                </a:lnTo>
                <a:lnTo>
                  <a:pt x="86952" y="44773"/>
                </a:lnTo>
                <a:lnTo>
                  <a:pt x="88613" y="45076"/>
                </a:lnTo>
                <a:lnTo>
                  <a:pt x="96556" y="45076"/>
                </a:lnTo>
                <a:lnTo>
                  <a:pt x="98028" y="44924"/>
                </a:lnTo>
                <a:lnTo>
                  <a:pt x="98582" y="48003"/>
                </a:lnTo>
                <a:lnTo>
                  <a:pt x="98582" y="48003"/>
                </a:lnTo>
                <a:lnTo>
                  <a:pt x="97474" y="47845"/>
                </a:lnTo>
                <a:lnTo>
                  <a:pt x="96367" y="47845"/>
                </a:lnTo>
                <a:lnTo>
                  <a:pt x="94341" y="48003"/>
                </a:lnTo>
                <a:lnTo>
                  <a:pt x="91018" y="48003"/>
                </a:lnTo>
                <a:lnTo>
                  <a:pt x="89357" y="48155"/>
                </a:lnTo>
                <a:lnTo>
                  <a:pt x="87695" y="48617"/>
                </a:lnTo>
                <a:lnTo>
                  <a:pt x="87505" y="48617"/>
                </a:lnTo>
                <a:lnTo>
                  <a:pt x="87505" y="48926"/>
                </a:lnTo>
                <a:lnTo>
                  <a:pt x="87505" y="49078"/>
                </a:lnTo>
                <a:lnTo>
                  <a:pt x="87695" y="49230"/>
                </a:lnTo>
                <a:lnTo>
                  <a:pt x="89357" y="49540"/>
                </a:lnTo>
                <a:lnTo>
                  <a:pt x="91018" y="49691"/>
                </a:lnTo>
                <a:lnTo>
                  <a:pt x="94341" y="49691"/>
                </a:lnTo>
                <a:lnTo>
                  <a:pt x="96367" y="49849"/>
                </a:lnTo>
                <a:lnTo>
                  <a:pt x="97474" y="49849"/>
                </a:lnTo>
                <a:lnTo>
                  <a:pt x="98582" y="49691"/>
                </a:lnTo>
                <a:lnTo>
                  <a:pt x="98582" y="50001"/>
                </a:lnTo>
                <a:lnTo>
                  <a:pt x="98582" y="52157"/>
                </a:lnTo>
                <a:lnTo>
                  <a:pt x="97664" y="51847"/>
                </a:lnTo>
                <a:lnTo>
                  <a:pt x="96921" y="51847"/>
                </a:lnTo>
                <a:lnTo>
                  <a:pt x="95077" y="51695"/>
                </a:lnTo>
                <a:lnTo>
                  <a:pt x="91754" y="51695"/>
                </a:lnTo>
                <a:lnTo>
                  <a:pt x="90092" y="51847"/>
                </a:lnTo>
                <a:lnTo>
                  <a:pt x="88431" y="52157"/>
                </a:lnTo>
                <a:lnTo>
                  <a:pt x="88431" y="52309"/>
                </a:lnTo>
                <a:lnTo>
                  <a:pt x="88249" y="52460"/>
                </a:lnTo>
                <a:lnTo>
                  <a:pt x="88431" y="52460"/>
                </a:lnTo>
                <a:lnTo>
                  <a:pt x="88431" y="52618"/>
                </a:lnTo>
                <a:lnTo>
                  <a:pt x="91382" y="53080"/>
                </a:lnTo>
                <a:lnTo>
                  <a:pt x="94151" y="53383"/>
                </a:lnTo>
                <a:lnTo>
                  <a:pt x="96367" y="53541"/>
                </a:lnTo>
                <a:lnTo>
                  <a:pt x="97292" y="53693"/>
                </a:lnTo>
                <a:lnTo>
                  <a:pt x="98400" y="53541"/>
                </a:lnTo>
                <a:lnTo>
                  <a:pt x="97664" y="56001"/>
                </a:lnTo>
                <a:lnTo>
                  <a:pt x="96003" y="55691"/>
                </a:lnTo>
                <a:lnTo>
                  <a:pt x="94705" y="55539"/>
                </a:lnTo>
                <a:lnTo>
                  <a:pt x="93044" y="55229"/>
                </a:lnTo>
                <a:lnTo>
                  <a:pt x="89721" y="55229"/>
                </a:lnTo>
                <a:lnTo>
                  <a:pt x="88059" y="55691"/>
                </a:lnTo>
                <a:lnTo>
                  <a:pt x="87877" y="55849"/>
                </a:lnTo>
                <a:lnTo>
                  <a:pt x="87877" y="56001"/>
                </a:lnTo>
                <a:lnTo>
                  <a:pt x="87877" y="56152"/>
                </a:lnTo>
                <a:lnTo>
                  <a:pt x="89910" y="56152"/>
                </a:lnTo>
                <a:lnTo>
                  <a:pt x="91754" y="56462"/>
                </a:lnTo>
                <a:lnTo>
                  <a:pt x="95259" y="57234"/>
                </a:lnTo>
                <a:lnTo>
                  <a:pt x="96921" y="57695"/>
                </a:lnTo>
                <a:lnTo>
                  <a:pt x="96003" y="59080"/>
                </a:lnTo>
                <a:lnTo>
                  <a:pt x="94895" y="58770"/>
                </a:lnTo>
                <a:lnTo>
                  <a:pt x="93415" y="58618"/>
                </a:lnTo>
                <a:lnTo>
                  <a:pt x="92126" y="58308"/>
                </a:lnTo>
                <a:lnTo>
                  <a:pt x="90828" y="58157"/>
                </a:lnTo>
                <a:lnTo>
                  <a:pt x="88059" y="58157"/>
                </a:lnTo>
                <a:lnTo>
                  <a:pt x="87877" y="58308"/>
                </a:lnTo>
                <a:lnTo>
                  <a:pt x="87877" y="58460"/>
                </a:lnTo>
                <a:lnTo>
                  <a:pt x="87877" y="58618"/>
                </a:lnTo>
                <a:lnTo>
                  <a:pt x="90464" y="59541"/>
                </a:lnTo>
                <a:lnTo>
                  <a:pt x="92862" y="60464"/>
                </a:lnTo>
                <a:lnTo>
                  <a:pt x="95077" y="60926"/>
                </a:lnTo>
                <a:lnTo>
                  <a:pt x="93598" y="62772"/>
                </a:lnTo>
                <a:lnTo>
                  <a:pt x="93598" y="63075"/>
                </a:lnTo>
                <a:lnTo>
                  <a:pt x="92308" y="62614"/>
                </a:lnTo>
                <a:lnTo>
                  <a:pt x="91018" y="62462"/>
                </a:lnTo>
                <a:lnTo>
                  <a:pt x="89539" y="62152"/>
                </a:lnTo>
                <a:lnTo>
                  <a:pt x="85290" y="62152"/>
                </a:lnTo>
                <a:lnTo>
                  <a:pt x="85108" y="62310"/>
                </a:lnTo>
                <a:lnTo>
                  <a:pt x="85108" y="62462"/>
                </a:lnTo>
                <a:lnTo>
                  <a:pt x="85290" y="62462"/>
                </a:lnTo>
                <a:lnTo>
                  <a:pt x="87505" y="63233"/>
                </a:lnTo>
                <a:lnTo>
                  <a:pt x="89910" y="63998"/>
                </a:lnTo>
                <a:lnTo>
                  <a:pt x="92308" y="64770"/>
                </a:lnTo>
                <a:lnTo>
                  <a:pt x="90828" y="66464"/>
                </a:lnTo>
                <a:lnTo>
                  <a:pt x="89721" y="66306"/>
                </a:lnTo>
                <a:lnTo>
                  <a:pt x="86587" y="65693"/>
                </a:lnTo>
                <a:lnTo>
                  <a:pt x="83629" y="65383"/>
                </a:lnTo>
                <a:lnTo>
                  <a:pt x="83264" y="65383"/>
                </a:lnTo>
                <a:lnTo>
                  <a:pt x="83264" y="65541"/>
                </a:lnTo>
                <a:lnTo>
                  <a:pt x="83264" y="65693"/>
                </a:lnTo>
                <a:lnTo>
                  <a:pt x="83446" y="66002"/>
                </a:lnTo>
                <a:lnTo>
                  <a:pt x="84554" y="66616"/>
                </a:lnTo>
                <a:lnTo>
                  <a:pt x="85844" y="67077"/>
                </a:lnTo>
                <a:lnTo>
                  <a:pt x="88249" y="67848"/>
                </a:lnTo>
                <a:lnTo>
                  <a:pt x="89539" y="68152"/>
                </a:lnTo>
                <a:lnTo>
                  <a:pt x="88431" y="69536"/>
                </a:lnTo>
                <a:lnTo>
                  <a:pt x="87323" y="69233"/>
                </a:lnTo>
                <a:lnTo>
                  <a:pt x="86216" y="69075"/>
                </a:lnTo>
                <a:lnTo>
                  <a:pt x="84000" y="68613"/>
                </a:lnTo>
                <a:lnTo>
                  <a:pt x="83075" y="68613"/>
                </a:lnTo>
                <a:lnTo>
                  <a:pt x="81967" y="68923"/>
                </a:lnTo>
                <a:lnTo>
                  <a:pt x="81785" y="69075"/>
                </a:lnTo>
                <a:lnTo>
                  <a:pt x="81603" y="69233"/>
                </a:lnTo>
                <a:lnTo>
                  <a:pt x="81603" y="69536"/>
                </a:lnTo>
                <a:lnTo>
                  <a:pt x="81785" y="69846"/>
                </a:lnTo>
                <a:lnTo>
                  <a:pt x="82711" y="70308"/>
                </a:lnTo>
                <a:lnTo>
                  <a:pt x="83629" y="70617"/>
                </a:lnTo>
                <a:lnTo>
                  <a:pt x="85480" y="71079"/>
                </a:lnTo>
                <a:lnTo>
                  <a:pt x="86952" y="71382"/>
                </a:lnTo>
                <a:lnTo>
                  <a:pt x="85290" y="73229"/>
                </a:lnTo>
                <a:lnTo>
                  <a:pt x="84000" y="72925"/>
                </a:lnTo>
                <a:lnTo>
                  <a:pt x="82521" y="72925"/>
                </a:lnTo>
                <a:lnTo>
                  <a:pt x="81049" y="73229"/>
                </a:lnTo>
                <a:lnTo>
                  <a:pt x="80859" y="73387"/>
                </a:lnTo>
                <a:lnTo>
                  <a:pt x="81049" y="73538"/>
                </a:lnTo>
                <a:lnTo>
                  <a:pt x="82157" y="73848"/>
                </a:lnTo>
                <a:lnTo>
                  <a:pt x="83264" y="74152"/>
                </a:lnTo>
                <a:lnTo>
                  <a:pt x="84182" y="74461"/>
                </a:lnTo>
                <a:lnTo>
                  <a:pt x="82521" y="76769"/>
                </a:lnTo>
                <a:lnTo>
                  <a:pt x="82157" y="76611"/>
                </a:lnTo>
                <a:lnTo>
                  <a:pt x="80859" y="76149"/>
                </a:lnTo>
                <a:lnTo>
                  <a:pt x="80123" y="75846"/>
                </a:lnTo>
                <a:lnTo>
                  <a:pt x="79388" y="75688"/>
                </a:lnTo>
                <a:lnTo>
                  <a:pt x="79198" y="75846"/>
                </a:lnTo>
                <a:lnTo>
                  <a:pt x="79198" y="76149"/>
                </a:lnTo>
                <a:lnTo>
                  <a:pt x="79570" y="76611"/>
                </a:lnTo>
                <a:lnTo>
                  <a:pt x="80305" y="77072"/>
                </a:lnTo>
                <a:lnTo>
                  <a:pt x="81603" y="77844"/>
                </a:lnTo>
                <a:lnTo>
                  <a:pt x="80123" y="80000"/>
                </a:lnTo>
                <a:lnTo>
                  <a:pt x="79016" y="79841"/>
                </a:lnTo>
                <a:lnTo>
                  <a:pt x="77172" y="79841"/>
                </a:lnTo>
                <a:lnTo>
                  <a:pt x="76064" y="80000"/>
                </a:lnTo>
                <a:lnTo>
                  <a:pt x="76064" y="80151"/>
                </a:lnTo>
                <a:lnTo>
                  <a:pt x="76064" y="80303"/>
                </a:lnTo>
                <a:lnTo>
                  <a:pt x="77726" y="80923"/>
                </a:lnTo>
                <a:lnTo>
                  <a:pt x="79198" y="81536"/>
                </a:lnTo>
                <a:lnTo>
                  <a:pt x="77354" y="84615"/>
                </a:lnTo>
                <a:lnTo>
                  <a:pt x="74957" y="84615"/>
                </a:lnTo>
                <a:lnTo>
                  <a:pt x="75139" y="84918"/>
                </a:lnTo>
                <a:lnTo>
                  <a:pt x="76982" y="85380"/>
                </a:lnTo>
                <a:lnTo>
                  <a:pt x="76429" y="86612"/>
                </a:lnTo>
                <a:lnTo>
                  <a:pt x="76064" y="87845"/>
                </a:lnTo>
                <a:lnTo>
                  <a:pt x="75511" y="90305"/>
                </a:lnTo>
                <a:lnTo>
                  <a:pt x="74957" y="92764"/>
                </a:lnTo>
                <a:lnTo>
                  <a:pt x="74403" y="95381"/>
                </a:lnTo>
                <a:lnTo>
                  <a:pt x="69047" y="95533"/>
                </a:lnTo>
                <a:lnTo>
                  <a:pt x="70154" y="92764"/>
                </a:lnTo>
                <a:lnTo>
                  <a:pt x="70890" y="89995"/>
                </a:lnTo>
                <a:lnTo>
                  <a:pt x="72370" y="84457"/>
                </a:lnTo>
                <a:lnTo>
                  <a:pt x="73849" y="78767"/>
                </a:lnTo>
                <a:lnTo>
                  <a:pt x="74767" y="75998"/>
                </a:lnTo>
                <a:lnTo>
                  <a:pt x="75693" y="73229"/>
                </a:lnTo>
                <a:lnTo>
                  <a:pt x="77908" y="67387"/>
                </a:lnTo>
                <a:lnTo>
                  <a:pt x="79941" y="61539"/>
                </a:lnTo>
                <a:lnTo>
                  <a:pt x="80859" y="58922"/>
                </a:lnTo>
                <a:lnTo>
                  <a:pt x="81603" y="56001"/>
                </a:lnTo>
                <a:lnTo>
                  <a:pt x="81785" y="54616"/>
                </a:lnTo>
                <a:lnTo>
                  <a:pt x="81785" y="53080"/>
                </a:lnTo>
                <a:lnTo>
                  <a:pt x="81603" y="51695"/>
                </a:lnTo>
                <a:lnTo>
                  <a:pt x="81231" y="50311"/>
                </a:lnTo>
                <a:lnTo>
                  <a:pt x="81049" y="50153"/>
                </a:lnTo>
                <a:lnTo>
                  <a:pt x="80677" y="50153"/>
                </a:lnTo>
                <a:lnTo>
                  <a:pt x="80495" y="50311"/>
                </a:lnTo>
                <a:lnTo>
                  <a:pt x="79941" y="51695"/>
                </a:lnTo>
                <a:lnTo>
                  <a:pt x="79388" y="53232"/>
                </a:lnTo>
                <a:lnTo>
                  <a:pt x="78644" y="56152"/>
                </a:lnTo>
                <a:lnTo>
                  <a:pt x="78090" y="59231"/>
                </a:lnTo>
                <a:lnTo>
                  <a:pt x="77172" y="62152"/>
                </a:lnTo>
                <a:lnTo>
                  <a:pt x="75139" y="68000"/>
                </a:lnTo>
                <a:lnTo>
                  <a:pt x="72741" y="73690"/>
                </a:lnTo>
                <a:lnTo>
                  <a:pt x="71816" y="76459"/>
                </a:lnTo>
                <a:lnTo>
                  <a:pt x="71080" y="79228"/>
                </a:lnTo>
                <a:lnTo>
                  <a:pt x="69601" y="84615"/>
                </a:lnTo>
                <a:lnTo>
                  <a:pt x="68121" y="90153"/>
                </a:lnTo>
                <a:lnTo>
                  <a:pt x="67203" y="92922"/>
                </a:lnTo>
                <a:lnTo>
                  <a:pt x="66278" y="95533"/>
                </a:lnTo>
                <a:lnTo>
                  <a:pt x="61665" y="95691"/>
                </a:lnTo>
                <a:lnTo>
                  <a:pt x="57044" y="95381"/>
                </a:lnTo>
                <a:lnTo>
                  <a:pt x="54465" y="95229"/>
                </a:lnTo>
                <a:lnTo>
                  <a:pt x="54275" y="95071"/>
                </a:lnTo>
                <a:lnTo>
                  <a:pt x="53721" y="92922"/>
                </a:lnTo>
                <a:lnTo>
                  <a:pt x="53357" y="90766"/>
                </a:lnTo>
                <a:lnTo>
                  <a:pt x="52614" y="86303"/>
                </a:lnTo>
                <a:lnTo>
                  <a:pt x="51324" y="79690"/>
                </a:lnTo>
                <a:lnTo>
                  <a:pt x="49845" y="73229"/>
                </a:lnTo>
                <a:lnTo>
                  <a:pt x="47265" y="62462"/>
                </a:lnTo>
                <a:lnTo>
                  <a:pt x="45975" y="57076"/>
                </a:lnTo>
                <a:lnTo>
                  <a:pt x="44314" y="51695"/>
                </a:lnTo>
                <a:lnTo>
                  <a:pt x="44124" y="51537"/>
                </a:lnTo>
                <a:lnTo>
                  <a:pt x="43760" y="51386"/>
                </a:lnTo>
                <a:lnTo>
                  <a:pt x="43570" y="51386"/>
                </a:lnTo>
                <a:lnTo>
                  <a:pt x="43206" y="51537"/>
                </a:lnTo>
                <a:lnTo>
                  <a:pt x="42834" y="52460"/>
                </a:lnTo>
                <a:lnTo>
                  <a:pt x="42834" y="53232"/>
                </a:lnTo>
                <a:lnTo>
                  <a:pt x="42834" y="54003"/>
                </a:lnTo>
                <a:lnTo>
                  <a:pt x="42834" y="54768"/>
                </a:lnTo>
                <a:lnTo>
                  <a:pt x="43388" y="56462"/>
                </a:lnTo>
                <a:lnTo>
                  <a:pt x="43760" y="58157"/>
                </a:lnTo>
                <a:lnTo>
                  <a:pt x="44496" y="61539"/>
                </a:lnTo>
                <a:lnTo>
                  <a:pt x="45232" y="64770"/>
                </a:lnTo>
                <a:lnTo>
                  <a:pt x="45786" y="68152"/>
                </a:lnTo>
                <a:lnTo>
                  <a:pt x="46529" y="71541"/>
                </a:lnTo>
                <a:lnTo>
                  <a:pt x="48001" y="77995"/>
                </a:lnTo>
                <a:lnTo>
                  <a:pt x="49480" y="84615"/>
                </a:lnTo>
                <a:lnTo>
                  <a:pt x="49845" y="87074"/>
                </a:lnTo>
                <a:lnTo>
                  <a:pt x="50216" y="89843"/>
                </a:lnTo>
                <a:lnTo>
                  <a:pt x="50588" y="92460"/>
                </a:lnTo>
                <a:lnTo>
                  <a:pt x="50952" y="93687"/>
                </a:lnTo>
                <a:lnTo>
                  <a:pt x="51324" y="94920"/>
                </a:lnTo>
                <a:lnTo>
                  <a:pt x="49291" y="95071"/>
                </a:lnTo>
                <a:lnTo>
                  <a:pt x="49109" y="92460"/>
                </a:lnTo>
                <a:lnTo>
                  <a:pt x="48555" y="89995"/>
                </a:lnTo>
                <a:lnTo>
                  <a:pt x="47637" y="87535"/>
                </a:lnTo>
                <a:lnTo>
                  <a:pt x="46529" y="85228"/>
                </a:lnTo>
                <a:lnTo>
                  <a:pt x="45050" y="82920"/>
                </a:lnTo>
                <a:lnTo>
                  <a:pt x="43570" y="80764"/>
                </a:lnTo>
                <a:lnTo>
                  <a:pt x="40065" y="76307"/>
                </a:lnTo>
                <a:lnTo>
                  <a:pt x="36006" y="71231"/>
                </a:lnTo>
                <a:lnTo>
                  <a:pt x="31940" y="65844"/>
                </a:lnTo>
                <a:lnTo>
                  <a:pt x="30096" y="63075"/>
                </a:lnTo>
                <a:lnTo>
                  <a:pt x="28253" y="60306"/>
                </a:lnTo>
                <a:lnTo>
                  <a:pt x="26773" y="57385"/>
                </a:lnTo>
                <a:lnTo>
                  <a:pt x="25483" y="54464"/>
                </a:lnTo>
                <a:lnTo>
                  <a:pt x="24930" y="53080"/>
                </a:lnTo>
                <a:lnTo>
                  <a:pt x="24740" y="51537"/>
                </a:lnTo>
                <a:lnTo>
                  <a:pt x="24558" y="50001"/>
                </a:lnTo>
                <a:lnTo>
                  <a:pt x="24558" y="48465"/>
                </a:lnTo>
                <a:lnTo>
                  <a:pt x="24740" y="45234"/>
                </a:lnTo>
                <a:lnTo>
                  <a:pt x="25112" y="42155"/>
                </a:lnTo>
                <a:lnTo>
                  <a:pt x="25294" y="40309"/>
                </a:lnTo>
                <a:lnTo>
                  <a:pt x="25848" y="38615"/>
                </a:lnTo>
                <a:lnTo>
                  <a:pt x="26401" y="36927"/>
                </a:lnTo>
                <a:lnTo>
                  <a:pt x="27145" y="35384"/>
                </a:lnTo>
                <a:lnTo>
                  <a:pt x="28063" y="33848"/>
                </a:lnTo>
                <a:lnTo>
                  <a:pt x="29171" y="32312"/>
                </a:lnTo>
                <a:lnTo>
                  <a:pt x="30468" y="30927"/>
                </a:lnTo>
                <a:lnTo>
                  <a:pt x="31758" y="29543"/>
                </a:lnTo>
                <a:lnTo>
                  <a:pt x="35263" y="26312"/>
                </a:lnTo>
                <a:lnTo>
                  <a:pt x="38404" y="23695"/>
                </a:lnTo>
                <a:lnTo>
                  <a:pt x="40991" y="21697"/>
                </a:lnTo>
                <a:lnTo>
                  <a:pt x="43570" y="20161"/>
                </a:lnTo>
                <a:lnTo>
                  <a:pt x="45975" y="19080"/>
                </a:lnTo>
                <a:lnTo>
                  <a:pt x="48191" y="18157"/>
                </a:lnTo>
                <a:lnTo>
                  <a:pt x="50588" y="17543"/>
                </a:lnTo>
                <a:lnTo>
                  <a:pt x="52986" y="17082"/>
                </a:lnTo>
                <a:lnTo>
                  <a:pt x="55201" y="16772"/>
                </a:lnTo>
                <a:lnTo>
                  <a:pt x="57416" y="16620"/>
                </a:lnTo>
                <a:lnTo>
                  <a:pt x="59632" y="16469"/>
                </a:lnTo>
                <a:close/>
                <a:moveTo>
                  <a:pt x="50952" y="98150"/>
                </a:moveTo>
                <a:lnTo>
                  <a:pt x="50216" y="99383"/>
                </a:lnTo>
                <a:lnTo>
                  <a:pt x="48191" y="102152"/>
                </a:lnTo>
                <a:lnTo>
                  <a:pt x="47637" y="101842"/>
                </a:lnTo>
                <a:lnTo>
                  <a:pt x="47265" y="101533"/>
                </a:lnTo>
                <a:lnTo>
                  <a:pt x="47083" y="100919"/>
                </a:lnTo>
                <a:lnTo>
                  <a:pt x="47083" y="100306"/>
                </a:lnTo>
                <a:lnTo>
                  <a:pt x="47083" y="99687"/>
                </a:lnTo>
                <a:lnTo>
                  <a:pt x="47265" y="99225"/>
                </a:lnTo>
                <a:lnTo>
                  <a:pt x="47637" y="98612"/>
                </a:lnTo>
                <a:lnTo>
                  <a:pt x="48001" y="98302"/>
                </a:lnTo>
                <a:lnTo>
                  <a:pt x="50034" y="98150"/>
                </a:lnTo>
                <a:close/>
                <a:moveTo>
                  <a:pt x="52250" y="98150"/>
                </a:moveTo>
                <a:lnTo>
                  <a:pt x="55201" y="98302"/>
                </a:lnTo>
                <a:lnTo>
                  <a:pt x="57970" y="98612"/>
                </a:lnTo>
                <a:lnTo>
                  <a:pt x="62401" y="98922"/>
                </a:lnTo>
                <a:lnTo>
                  <a:pt x="66831" y="99073"/>
                </a:lnTo>
                <a:lnTo>
                  <a:pt x="64798" y="100919"/>
                </a:lnTo>
                <a:lnTo>
                  <a:pt x="62955" y="102765"/>
                </a:lnTo>
                <a:lnTo>
                  <a:pt x="60003" y="102614"/>
                </a:lnTo>
                <a:lnTo>
                  <a:pt x="62583" y="99535"/>
                </a:lnTo>
                <a:lnTo>
                  <a:pt x="62583" y="99383"/>
                </a:lnTo>
                <a:lnTo>
                  <a:pt x="62401" y="99225"/>
                </a:lnTo>
                <a:lnTo>
                  <a:pt x="62219" y="99073"/>
                </a:lnTo>
                <a:lnTo>
                  <a:pt x="62029" y="99225"/>
                </a:lnTo>
                <a:lnTo>
                  <a:pt x="58342" y="102614"/>
                </a:lnTo>
                <a:lnTo>
                  <a:pt x="54465" y="102304"/>
                </a:lnTo>
                <a:lnTo>
                  <a:pt x="55573" y="100768"/>
                </a:lnTo>
                <a:lnTo>
                  <a:pt x="56680" y="99073"/>
                </a:lnTo>
                <a:lnTo>
                  <a:pt x="56680" y="98922"/>
                </a:lnTo>
                <a:lnTo>
                  <a:pt x="56491" y="98764"/>
                </a:lnTo>
                <a:lnTo>
                  <a:pt x="56309" y="98922"/>
                </a:lnTo>
                <a:lnTo>
                  <a:pt x="54647" y="100458"/>
                </a:lnTo>
                <a:lnTo>
                  <a:pt x="52614" y="102304"/>
                </a:lnTo>
                <a:lnTo>
                  <a:pt x="51142" y="102456"/>
                </a:lnTo>
                <a:lnTo>
                  <a:pt x="49845" y="102765"/>
                </a:lnTo>
                <a:lnTo>
                  <a:pt x="50588" y="101533"/>
                </a:lnTo>
                <a:lnTo>
                  <a:pt x="51696" y="99996"/>
                </a:lnTo>
                <a:lnTo>
                  <a:pt x="52060" y="99073"/>
                </a:lnTo>
                <a:lnTo>
                  <a:pt x="52250" y="98150"/>
                </a:lnTo>
                <a:close/>
                <a:moveTo>
                  <a:pt x="73295" y="98764"/>
                </a:moveTo>
                <a:lnTo>
                  <a:pt x="73849" y="99073"/>
                </a:lnTo>
                <a:lnTo>
                  <a:pt x="74403" y="99225"/>
                </a:lnTo>
                <a:lnTo>
                  <a:pt x="75511" y="99225"/>
                </a:lnTo>
                <a:lnTo>
                  <a:pt x="74213" y="99845"/>
                </a:lnTo>
                <a:lnTo>
                  <a:pt x="73295" y="100768"/>
                </a:lnTo>
                <a:lnTo>
                  <a:pt x="72370" y="101691"/>
                </a:lnTo>
                <a:lnTo>
                  <a:pt x="71444" y="102917"/>
                </a:lnTo>
                <a:lnTo>
                  <a:pt x="70336" y="102917"/>
                </a:lnTo>
                <a:lnTo>
                  <a:pt x="72924" y="99996"/>
                </a:lnTo>
                <a:lnTo>
                  <a:pt x="72924" y="99845"/>
                </a:lnTo>
                <a:lnTo>
                  <a:pt x="72924" y="99687"/>
                </a:lnTo>
                <a:lnTo>
                  <a:pt x="72552" y="99687"/>
                </a:lnTo>
                <a:lnTo>
                  <a:pt x="70708" y="101229"/>
                </a:lnTo>
                <a:lnTo>
                  <a:pt x="68865" y="102765"/>
                </a:lnTo>
                <a:lnTo>
                  <a:pt x="64616" y="102765"/>
                </a:lnTo>
                <a:lnTo>
                  <a:pt x="67385" y="99383"/>
                </a:lnTo>
                <a:lnTo>
                  <a:pt x="67567" y="99225"/>
                </a:lnTo>
                <a:lnTo>
                  <a:pt x="67385" y="99073"/>
                </a:lnTo>
                <a:lnTo>
                  <a:pt x="70336" y="99073"/>
                </a:lnTo>
                <a:lnTo>
                  <a:pt x="73295" y="98764"/>
                </a:lnTo>
                <a:close/>
                <a:moveTo>
                  <a:pt x="76429" y="99687"/>
                </a:moveTo>
                <a:lnTo>
                  <a:pt x="76429" y="100148"/>
                </a:lnTo>
                <a:lnTo>
                  <a:pt x="76618" y="100768"/>
                </a:lnTo>
                <a:lnTo>
                  <a:pt x="76429" y="101533"/>
                </a:lnTo>
                <a:lnTo>
                  <a:pt x="76247" y="102304"/>
                </a:lnTo>
                <a:lnTo>
                  <a:pt x="75693" y="103075"/>
                </a:lnTo>
                <a:lnTo>
                  <a:pt x="74031" y="102917"/>
                </a:lnTo>
                <a:lnTo>
                  <a:pt x="74957" y="101229"/>
                </a:lnTo>
                <a:lnTo>
                  <a:pt x="75693" y="100458"/>
                </a:lnTo>
                <a:lnTo>
                  <a:pt x="76429" y="99687"/>
                </a:lnTo>
                <a:close/>
                <a:moveTo>
                  <a:pt x="49480" y="104763"/>
                </a:moveTo>
                <a:lnTo>
                  <a:pt x="50034" y="105073"/>
                </a:lnTo>
                <a:lnTo>
                  <a:pt x="48737" y="106767"/>
                </a:lnTo>
                <a:lnTo>
                  <a:pt x="48373" y="107690"/>
                </a:lnTo>
                <a:lnTo>
                  <a:pt x="48001" y="108613"/>
                </a:lnTo>
                <a:lnTo>
                  <a:pt x="47447" y="107994"/>
                </a:lnTo>
                <a:lnTo>
                  <a:pt x="47265" y="107381"/>
                </a:lnTo>
                <a:lnTo>
                  <a:pt x="47083" y="106919"/>
                </a:lnTo>
                <a:lnTo>
                  <a:pt x="47265" y="106306"/>
                </a:lnTo>
                <a:lnTo>
                  <a:pt x="47447" y="106458"/>
                </a:lnTo>
                <a:lnTo>
                  <a:pt x="47819" y="106458"/>
                </a:lnTo>
                <a:lnTo>
                  <a:pt x="48191" y="106306"/>
                </a:lnTo>
                <a:lnTo>
                  <a:pt x="48373" y="105996"/>
                </a:lnTo>
                <a:lnTo>
                  <a:pt x="48737" y="104921"/>
                </a:lnTo>
                <a:lnTo>
                  <a:pt x="48927" y="104921"/>
                </a:lnTo>
                <a:lnTo>
                  <a:pt x="49480" y="104763"/>
                </a:lnTo>
                <a:close/>
                <a:moveTo>
                  <a:pt x="59814" y="105535"/>
                </a:moveTo>
                <a:lnTo>
                  <a:pt x="60367" y="105686"/>
                </a:lnTo>
                <a:lnTo>
                  <a:pt x="59078" y="107381"/>
                </a:lnTo>
                <a:lnTo>
                  <a:pt x="57788" y="109075"/>
                </a:lnTo>
                <a:lnTo>
                  <a:pt x="57598" y="109536"/>
                </a:lnTo>
                <a:lnTo>
                  <a:pt x="55383" y="109536"/>
                </a:lnTo>
                <a:lnTo>
                  <a:pt x="56126" y="108152"/>
                </a:lnTo>
                <a:lnTo>
                  <a:pt x="57044" y="106767"/>
                </a:lnTo>
                <a:lnTo>
                  <a:pt x="57788" y="105686"/>
                </a:lnTo>
                <a:lnTo>
                  <a:pt x="59814" y="105535"/>
                </a:lnTo>
                <a:close/>
                <a:moveTo>
                  <a:pt x="62401" y="105686"/>
                </a:moveTo>
                <a:lnTo>
                  <a:pt x="66278" y="105844"/>
                </a:lnTo>
                <a:lnTo>
                  <a:pt x="64798" y="107690"/>
                </a:lnTo>
                <a:lnTo>
                  <a:pt x="63508" y="109536"/>
                </a:lnTo>
                <a:lnTo>
                  <a:pt x="60003" y="109536"/>
                </a:lnTo>
                <a:lnTo>
                  <a:pt x="60185" y="109227"/>
                </a:lnTo>
                <a:lnTo>
                  <a:pt x="62401" y="105686"/>
                </a:lnTo>
                <a:close/>
                <a:moveTo>
                  <a:pt x="69972" y="105844"/>
                </a:moveTo>
                <a:lnTo>
                  <a:pt x="68121" y="109688"/>
                </a:lnTo>
                <a:lnTo>
                  <a:pt x="65724" y="109688"/>
                </a:lnTo>
                <a:lnTo>
                  <a:pt x="68121" y="105844"/>
                </a:lnTo>
                <a:close/>
                <a:moveTo>
                  <a:pt x="75321" y="105844"/>
                </a:moveTo>
                <a:lnTo>
                  <a:pt x="73295" y="109075"/>
                </a:lnTo>
                <a:lnTo>
                  <a:pt x="72924" y="109688"/>
                </a:lnTo>
                <a:lnTo>
                  <a:pt x="70708" y="109688"/>
                </a:lnTo>
                <a:lnTo>
                  <a:pt x="72552" y="105844"/>
                </a:lnTo>
                <a:close/>
                <a:moveTo>
                  <a:pt x="76982" y="106458"/>
                </a:moveTo>
                <a:lnTo>
                  <a:pt x="77536" y="107229"/>
                </a:lnTo>
                <a:lnTo>
                  <a:pt x="77726" y="108152"/>
                </a:lnTo>
                <a:lnTo>
                  <a:pt x="77536" y="108917"/>
                </a:lnTo>
                <a:lnTo>
                  <a:pt x="76982" y="109688"/>
                </a:lnTo>
                <a:lnTo>
                  <a:pt x="75321" y="109688"/>
                </a:lnTo>
                <a:lnTo>
                  <a:pt x="75511" y="109227"/>
                </a:lnTo>
                <a:lnTo>
                  <a:pt x="76247" y="107994"/>
                </a:lnTo>
                <a:lnTo>
                  <a:pt x="76982" y="106458"/>
                </a:lnTo>
                <a:close/>
                <a:moveTo>
                  <a:pt x="52060" y="105535"/>
                </a:moveTo>
                <a:lnTo>
                  <a:pt x="53721" y="105686"/>
                </a:lnTo>
                <a:lnTo>
                  <a:pt x="55383" y="105686"/>
                </a:lnTo>
                <a:lnTo>
                  <a:pt x="53911" y="107532"/>
                </a:lnTo>
                <a:lnTo>
                  <a:pt x="52614" y="109536"/>
                </a:lnTo>
                <a:lnTo>
                  <a:pt x="51142" y="109688"/>
                </a:lnTo>
                <a:lnTo>
                  <a:pt x="49845" y="109998"/>
                </a:lnTo>
                <a:lnTo>
                  <a:pt x="50216" y="108765"/>
                </a:lnTo>
                <a:lnTo>
                  <a:pt x="50770" y="107690"/>
                </a:lnTo>
                <a:lnTo>
                  <a:pt x="52060" y="105535"/>
                </a:lnTo>
                <a:close/>
                <a:moveTo>
                  <a:pt x="49109" y="111382"/>
                </a:moveTo>
                <a:lnTo>
                  <a:pt x="50398" y="111844"/>
                </a:lnTo>
                <a:lnTo>
                  <a:pt x="51696" y="111996"/>
                </a:lnTo>
                <a:lnTo>
                  <a:pt x="51506" y="113229"/>
                </a:lnTo>
                <a:lnTo>
                  <a:pt x="51324" y="114303"/>
                </a:lnTo>
                <a:lnTo>
                  <a:pt x="50398" y="113690"/>
                </a:lnTo>
                <a:lnTo>
                  <a:pt x="49663" y="112919"/>
                </a:lnTo>
                <a:lnTo>
                  <a:pt x="48191" y="111534"/>
                </a:lnTo>
                <a:lnTo>
                  <a:pt x="48373" y="111382"/>
                </a:lnTo>
                <a:lnTo>
                  <a:pt x="48737" y="111534"/>
                </a:lnTo>
                <a:lnTo>
                  <a:pt x="49109" y="111382"/>
                </a:lnTo>
                <a:close/>
                <a:moveTo>
                  <a:pt x="56126" y="112147"/>
                </a:moveTo>
                <a:lnTo>
                  <a:pt x="55383" y="113993"/>
                </a:lnTo>
                <a:lnTo>
                  <a:pt x="55019" y="114917"/>
                </a:lnTo>
                <a:lnTo>
                  <a:pt x="55019" y="115688"/>
                </a:lnTo>
                <a:lnTo>
                  <a:pt x="53168" y="115075"/>
                </a:lnTo>
                <a:lnTo>
                  <a:pt x="54275" y="112147"/>
                </a:lnTo>
                <a:close/>
                <a:moveTo>
                  <a:pt x="67013" y="111996"/>
                </a:moveTo>
                <a:lnTo>
                  <a:pt x="66649" y="112767"/>
                </a:lnTo>
                <a:lnTo>
                  <a:pt x="66278" y="113690"/>
                </a:lnTo>
                <a:lnTo>
                  <a:pt x="66095" y="114455"/>
                </a:lnTo>
                <a:lnTo>
                  <a:pt x="66278" y="114765"/>
                </a:lnTo>
                <a:lnTo>
                  <a:pt x="66278" y="115075"/>
                </a:lnTo>
                <a:lnTo>
                  <a:pt x="66831" y="115378"/>
                </a:lnTo>
                <a:lnTo>
                  <a:pt x="67385" y="115378"/>
                </a:lnTo>
                <a:lnTo>
                  <a:pt x="67757" y="115226"/>
                </a:lnTo>
                <a:lnTo>
                  <a:pt x="68311" y="114765"/>
                </a:lnTo>
                <a:lnTo>
                  <a:pt x="69229" y="113532"/>
                </a:lnTo>
                <a:lnTo>
                  <a:pt x="69783" y="112147"/>
                </a:lnTo>
                <a:lnTo>
                  <a:pt x="71262" y="112147"/>
                </a:lnTo>
                <a:lnTo>
                  <a:pt x="71080" y="112919"/>
                </a:lnTo>
                <a:lnTo>
                  <a:pt x="71080" y="113842"/>
                </a:lnTo>
                <a:lnTo>
                  <a:pt x="69229" y="114765"/>
                </a:lnTo>
                <a:lnTo>
                  <a:pt x="67013" y="115536"/>
                </a:lnTo>
                <a:lnTo>
                  <a:pt x="64988" y="116149"/>
                </a:lnTo>
                <a:lnTo>
                  <a:pt x="62583" y="116459"/>
                </a:lnTo>
                <a:lnTo>
                  <a:pt x="62772" y="115536"/>
                </a:lnTo>
                <a:lnTo>
                  <a:pt x="63508" y="113690"/>
                </a:lnTo>
                <a:lnTo>
                  <a:pt x="64244" y="111996"/>
                </a:lnTo>
                <a:close/>
                <a:moveTo>
                  <a:pt x="62029" y="111996"/>
                </a:moveTo>
                <a:lnTo>
                  <a:pt x="60921" y="114152"/>
                </a:lnTo>
                <a:lnTo>
                  <a:pt x="60367" y="115378"/>
                </a:lnTo>
                <a:lnTo>
                  <a:pt x="60185" y="116611"/>
                </a:lnTo>
                <a:lnTo>
                  <a:pt x="58706" y="116459"/>
                </a:lnTo>
                <a:lnTo>
                  <a:pt x="57416" y="116301"/>
                </a:lnTo>
                <a:lnTo>
                  <a:pt x="57416" y="115226"/>
                </a:lnTo>
                <a:lnTo>
                  <a:pt x="57970" y="113690"/>
                </a:lnTo>
                <a:lnTo>
                  <a:pt x="58706" y="111996"/>
                </a:lnTo>
                <a:close/>
                <a:moveTo>
                  <a:pt x="61665" y="13238"/>
                </a:moveTo>
                <a:lnTo>
                  <a:pt x="58524" y="13541"/>
                </a:lnTo>
                <a:lnTo>
                  <a:pt x="55573" y="13851"/>
                </a:lnTo>
                <a:lnTo>
                  <a:pt x="52614" y="14313"/>
                </a:lnTo>
                <a:lnTo>
                  <a:pt x="49663" y="15084"/>
                </a:lnTo>
                <a:lnTo>
                  <a:pt x="46893" y="15849"/>
                </a:lnTo>
                <a:lnTo>
                  <a:pt x="44314" y="16772"/>
                </a:lnTo>
                <a:lnTo>
                  <a:pt x="41727" y="17853"/>
                </a:lnTo>
                <a:lnTo>
                  <a:pt x="39329" y="19080"/>
                </a:lnTo>
                <a:lnTo>
                  <a:pt x="37114" y="20464"/>
                </a:lnTo>
                <a:lnTo>
                  <a:pt x="34527" y="22468"/>
                </a:lnTo>
                <a:lnTo>
                  <a:pt x="31940" y="24770"/>
                </a:lnTo>
                <a:lnTo>
                  <a:pt x="29724" y="27387"/>
                </a:lnTo>
                <a:lnTo>
                  <a:pt x="27509" y="30004"/>
                </a:lnTo>
                <a:lnTo>
                  <a:pt x="25666" y="32615"/>
                </a:lnTo>
                <a:lnTo>
                  <a:pt x="24004" y="35081"/>
                </a:lnTo>
                <a:lnTo>
                  <a:pt x="22896" y="37230"/>
                </a:lnTo>
                <a:lnTo>
                  <a:pt x="22160" y="38925"/>
                </a:lnTo>
                <a:lnTo>
                  <a:pt x="21417" y="41694"/>
                </a:lnTo>
                <a:lnTo>
                  <a:pt x="21053" y="44615"/>
                </a:lnTo>
                <a:lnTo>
                  <a:pt x="20863" y="47384"/>
                </a:lnTo>
                <a:lnTo>
                  <a:pt x="21053" y="50311"/>
                </a:lnTo>
                <a:lnTo>
                  <a:pt x="21417" y="53080"/>
                </a:lnTo>
                <a:lnTo>
                  <a:pt x="22160" y="55849"/>
                </a:lnTo>
                <a:lnTo>
                  <a:pt x="23268" y="58618"/>
                </a:lnTo>
                <a:lnTo>
                  <a:pt x="24558" y="61229"/>
                </a:lnTo>
                <a:lnTo>
                  <a:pt x="27327" y="65541"/>
                </a:lnTo>
                <a:lnTo>
                  <a:pt x="30278" y="69694"/>
                </a:lnTo>
                <a:lnTo>
                  <a:pt x="36742" y="77995"/>
                </a:lnTo>
                <a:lnTo>
                  <a:pt x="40065" y="82307"/>
                </a:lnTo>
                <a:lnTo>
                  <a:pt x="41545" y="84615"/>
                </a:lnTo>
                <a:lnTo>
                  <a:pt x="42834" y="86764"/>
                </a:lnTo>
                <a:lnTo>
                  <a:pt x="43942" y="89072"/>
                </a:lnTo>
                <a:lnTo>
                  <a:pt x="44868" y="91379"/>
                </a:lnTo>
                <a:lnTo>
                  <a:pt x="45422" y="93845"/>
                </a:lnTo>
                <a:lnTo>
                  <a:pt x="45422" y="96614"/>
                </a:lnTo>
                <a:lnTo>
                  <a:pt x="45232" y="97227"/>
                </a:lnTo>
                <a:lnTo>
                  <a:pt x="45232" y="97537"/>
                </a:lnTo>
                <a:lnTo>
                  <a:pt x="44678" y="98150"/>
                </a:lnTo>
                <a:lnTo>
                  <a:pt x="44314" y="98922"/>
                </a:lnTo>
                <a:lnTo>
                  <a:pt x="44124" y="99687"/>
                </a:lnTo>
                <a:lnTo>
                  <a:pt x="43942" y="100610"/>
                </a:lnTo>
                <a:lnTo>
                  <a:pt x="44124" y="101381"/>
                </a:lnTo>
                <a:lnTo>
                  <a:pt x="44314" y="102152"/>
                </a:lnTo>
                <a:lnTo>
                  <a:pt x="44678" y="102917"/>
                </a:lnTo>
                <a:lnTo>
                  <a:pt x="45232" y="103537"/>
                </a:lnTo>
                <a:lnTo>
                  <a:pt x="44496" y="104150"/>
                </a:lnTo>
                <a:lnTo>
                  <a:pt x="43942" y="105073"/>
                </a:lnTo>
                <a:lnTo>
                  <a:pt x="43760" y="105996"/>
                </a:lnTo>
                <a:lnTo>
                  <a:pt x="43760" y="106919"/>
                </a:lnTo>
                <a:lnTo>
                  <a:pt x="43760" y="107842"/>
                </a:lnTo>
                <a:lnTo>
                  <a:pt x="44124" y="108765"/>
                </a:lnTo>
                <a:lnTo>
                  <a:pt x="44678" y="109688"/>
                </a:lnTo>
                <a:lnTo>
                  <a:pt x="45422" y="110459"/>
                </a:lnTo>
                <a:lnTo>
                  <a:pt x="45232" y="110611"/>
                </a:lnTo>
                <a:lnTo>
                  <a:pt x="44868" y="111382"/>
                </a:lnTo>
                <a:lnTo>
                  <a:pt x="44868" y="111996"/>
                </a:lnTo>
                <a:lnTo>
                  <a:pt x="45050" y="112767"/>
                </a:lnTo>
                <a:lnTo>
                  <a:pt x="45422" y="113380"/>
                </a:lnTo>
                <a:lnTo>
                  <a:pt x="46529" y="114613"/>
                </a:lnTo>
                <a:lnTo>
                  <a:pt x="47819" y="115688"/>
                </a:lnTo>
                <a:lnTo>
                  <a:pt x="48737" y="116459"/>
                </a:lnTo>
                <a:lnTo>
                  <a:pt x="49845" y="117072"/>
                </a:lnTo>
                <a:lnTo>
                  <a:pt x="52060" y="118147"/>
                </a:lnTo>
                <a:lnTo>
                  <a:pt x="54465" y="118918"/>
                </a:lnTo>
                <a:lnTo>
                  <a:pt x="56862" y="119228"/>
                </a:lnTo>
                <a:lnTo>
                  <a:pt x="58706" y="119380"/>
                </a:lnTo>
                <a:lnTo>
                  <a:pt x="60557" y="119380"/>
                </a:lnTo>
                <a:lnTo>
                  <a:pt x="60921" y="119841"/>
                </a:lnTo>
                <a:lnTo>
                  <a:pt x="61293" y="119993"/>
                </a:lnTo>
                <a:lnTo>
                  <a:pt x="61665" y="119993"/>
                </a:lnTo>
                <a:lnTo>
                  <a:pt x="62029" y="119841"/>
                </a:lnTo>
                <a:lnTo>
                  <a:pt x="62219" y="119532"/>
                </a:lnTo>
                <a:lnTo>
                  <a:pt x="62219" y="119380"/>
                </a:lnTo>
                <a:lnTo>
                  <a:pt x="64434" y="119070"/>
                </a:lnTo>
                <a:lnTo>
                  <a:pt x="66649" y="118609"/>
                </a:lnTo>
                <a:lnTo>
                  <a:pt x="68675" y="117995"/>
                </a:lnTo>
                <a:lnTo>
                  <a:pt x="70708" y="117224"/>
                </a:lnTo>
                <a:lnTo>
                  <a:pt x="72552" y="116301"/>
                </a:lnTo>
                <a:lnTo>
                  <a:pt x="74403" y="115226"/>
                </a:lnTo>
                <a:lnTo>
                  <a:pt x="76247" y="114152"/>
                </a:lnTo>
                <a:lnTo>
                  <a:pt x="77908" y="112767"/>
                </a:lnTo>
                <a:lnTo>
                  <a:pt x="78280" y="112305"/>
                </a:lnTo>
                <a:lnTo>
                  <a:pt x="78462" y="111844"/>
                </a:lnTo>
                <a:lnTo>
                  <a:pt x="79388" y="111224"/>
                </a:lnTo>
                <a:lnTo>
                  <a:pt x="79941" y="110301"/>
                </a:lnTo>
                <a:lnTo>
                  <a:pt x="80305" y="109378"/>
                </a:lnTo>
                <a:lnTo>
                  <a:pt x="80677" y="108152"/>
                </a:lnTo>
                <a:lnTo>
                  <a:pt x="80677" y="107071"/>
                </a:lnTo>
                <a:lnTo>
                  <a:pt x="80305" y="105844"/>
                </a:lnTo>
                <a:lnTo>
                  <a:pt x="79752" y="104921"/>
                </a:lnTo>
                <a:lnTo>
                  <a:pt x="78834" y="104150"/>
                </a:lnTo>
                <a:lnTo>
                  <a:pt x="79570" y="102765"/>
                </a:lnTo>
                <a:lnTo>
                  <a:pt x="79941" y="101381"/>
                </a:lnTo>
                <a:lnTo>
                  <a:pt x="79941" y="99996"/>
                </a:lnTo>
                <a:lnTo>
                  <a:pt x="79570" y="98460"/>
                </a:lnTo>
                <a:lnTo>
                  <a:pt x="79016" y="97840"/>
                </a:lnTo>
                <a:lnTo>
                  <a:pt x="78462" y="97227"/>
                </a:lnTo>
                <a:lnTo>
                  <a:pt x="78462" y="96766"/>
                </a:lnTo>
                <a:lnTo>
                  <a:pt x="79016" y="94610"/>
                </a:lnTo>
                <a:lnTo>
                  <a:pt x="79388" y="92460"/>
                </a:lnTo>
                <a:lnTo>
                  <a:pt x="79752" y="90305"/>
                </a:lnTo>
                <a:lnTo>
                  <a:pt x="80305" y="88149"/>
                </a:lnTo>
                <a:lnTo>
                  <a:pt x="80859" y="86612"/>
                </a:lnTo>
                <a:lnTo>
                  <a:pt x="81603" y="85076"/>
                </a:lnTo>
                <a:lnTo>
                  <a:pt x="83446" y="82149"/>
                </a:lnTo>
                <a:lnTo>
                  <a:pt x="83629" y="81997"/>
                </a:lnTo>
                <a:lnTo>
                  <a:pt x="83629" y="81846"/>
                </a:lnTo>
                <a:lnTo>
                  <a:pt x="86034" y="78767"/>
                </a:lnTo>
                <a:lnTo>
                  <a:pt x="88249" y="75688"/>
                </a:lnTo>
                <a:lnTo>
                  <a:pt x="92490" y="70769"/>
                </a:lnTo>
                <a:lnTo>
                  <a:pt x="94705" y="68152"/>
                </a:lnTo>
                <a:lnTo>
                  <a:pt x="96738" y="65541"/>
                </a:lnTo>
                <a:lnTo>
                  <a:pt x="98582" y="62923"/>
                </a:lnTo>
                <a:lnTo>
                  <a:pt x="100244" y="60154"/>
                </a:lnTo>
                <a:lnTo>
                  <a:pt x="101541" y="57234"/>
                </a:lnTo>
                <a:lnTo>
                  <a:pt x="102095" y="55691"/>
                </a:lnTo>
                <a:lnTo>
                  <a:pt x="102459" y="54306"/>
                </a:lnTo>
                <a:lnTo>
                  <a:pt x="102831" y="51537"/>
                </a:lnTo>
                <a:lnTo>
                  <a:pt x="102831" y="48768"/>
                </a:lnTo>
                <a:lnTo>
                  <a:pt x="102459" y="45999"/>
                </a:lnTo>
                <a:lnTo>
                  <a:pt x="101905" y="43230"/>
                </a:lnTo>
                <a:lnTo>
                  <a:pt x="101169" y="40461"/>
                </a:lnTo>
                <a:lnTo>
                  <a:pt x="100244" y="37692"/>
                </a:lnTo>
                <a:lnTo>
                  <a:pt x="98218" y="32464"/>
                </a:lnTo>
                <a:lnTo>
                  <a:pt x="97110" y="30156"/>
                </a:lnTo>
                <a:lnTo>
                  <a:pt x="95631" y="28000"/>
                </a:lnTo>
                <a:lnTo>
                  <a:pt x="93969" y="26002"/>
                </a:lnTo>
                <a:lnTo>
                  <a:pt x="92126" y="24005"/>
                </a:lnTo>
                <a:lnTo>
                  <a:pt x="92126" y="23853"/>
                </a:lnTo>
                <a:lnTo>
                  <a:pt x="91754" y="23233"/>
                </a:lnTo>
                <a:lnTo>
                  <a:pt x="91200" y="22772"/>
                </a:lnTo>
                <a:lnTo>
                  <a:pt x="90646" y="22468"/>
                </a:lnTo>
                <a:lnTo>
                  <a:pt x="89910" y="22159"/>
                </a:lnTo>
                <a:lnTo>
                  <a:pt x="88059" y="20774"/>
                </a:lnTo>
                <a:lnTo>
                  <a:pt x="86034" y="19541"/>
                </a:lnTo>
                <a:lnTo>
                  <a:pt x="84000" y="18315"/>
                </a:lnTo>
                <a:lnTo>
                  <a:pt x="81967" y="17234"/>
                </a:lnTo>
                <a:lnTo>
                  <a:pt x="79388" y="16159"/>
                </a:lnTo>
                <a:lnTo>
                  <a:pt x="76618" y="15084"/>
                </a:lnTo>
                <a:lnTo>
                  <a:pt x="73659" y="14313"/>
                </a:lnTo>
                <a:lnTo>
                  <a:pt x="70708" y="13851"/>
                </a:lnTo>
                <a:lnTo>
                  <a:pt x="67757" y="13541"/>
                </a:lnTo>
                <a:lnTo>
                  <a:pt x="64616" y="132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1169269" y="1625141"/>
            <a:ext cx="419700" cy="422700"/>
          </a:xfrm>
          <a:custGeom>
            <a:pathLst>
              <a:path extrusionOk="0" h="120000" w="120000">
                <a:moveTo>
                  <a:pt x="99918" y="20979"/>
                </a:moveTo>
                <a:lnTo>
                  <a:pt x="100831" y="21884"/>
                </a:lnTo>
                <a:lnTo>
                  <a:pt x="99462" y="22188"/>
                </a:lnTo>
                <a:lnTo>
                  <a:pt x="98250" y="22337"/>
                </a:lnTo>
                <a:lnTo>
                  <a:pt x="95662" y="22492"/>
                </a:lnTo>
                <a:lnTo>
                  <a:pt x="96118" y="22337"/>
                </a:lnTo>
                <a:lnTo>
                  <a:pt x="98093" y="21735"/>
                </a:lnTo>
                <a:lnTo>
                  <a:pt x="99918" y="20979"/>
                </a:lnTo>
                <a:close/>
                <a:moveTo>
                  <a:pt x="66918" y="16301"/>
                </a:moveTo>
                <a:lnTo>
                  <a:pt x="67525" y="16450"/>
                </a:lnTo>
                <a:lnTo>
                  <a:pt x="67981" y="16605"/>
                </a:lnTo>
                <a:lnTo>
                  <a:pt x="68137" y="16754"/>
                </a:lnTo>
                <a:lnTo>
                  <a:pt x="68287" y="17058"/>
                </a:lnTo>
                <a:lnTo>
                  <a:pt x="68437" y="17356"/>
                </a:lnTo>
                <a:lnTo>
                  <a:pt x="68287" y="17660"/>
                </a:lnTo>
                <a:lnTo>
                  <a:pt x="67981" y="18417"/>
                </a:lnTo>
                <a:lnTo>
                  <a:pt x="67525" y="19167"/>
                </a:lnTo>
                <a:lnTo>
                  <a:pt x="66918" y="19775"/>
                </a:lnTo>
                <a:lnTo>
                  <a:pt x="65856" y="20830"/>
                </a:lnTo>
                <a:lnTo>
                  <a:pt x="63575" y="22641"/>
                </a:lnTo>
                <a:lnTo>
                  <a:pt x="60987" y="24148"/>
                </a:lnTo>
                <a:lnTo>
                  <a:pt x="58250" y="25507"/>
                </a:lnTo>
                <a:lnTo>
                  <a:pt x="55512" y="26413"/>
                </a:lnTo>
                <a:lnTo>
                  <a:pt x="54906" y="26568"/>
                </a:lnTo>
                <a:lnTo>
                  <a:pt x="54600" y="26413"/>
                </a:lnTo>
                <a:lnTo>
                  <a:pt x="54300" y="26115"/>
                </a:lnTo>
                <a:lnTo>
                  <a:pt x="54300" y="25811"/>
                </a:lnTo>
                <a:lnTo>
                  <a:pt x="54300" y="24905"/>
                </a:lnTo>
                <a:lnTo>
                  <a:pt x="54450" y="24000"/>
                </a:lnTo>
                <a:lnTo>
                  <a:pt x="54450" y="22188"/>
                </a:lnTo>
                <a:lnTo>
                  <a:pt x="54300" y="20377"/>
                </a:lnTo>
                <a:lnTo>
                  <a:pt x="54143" y="20073"/>
                </a:lnTo>
                <a:lnTo>
                  <a:pt x="53843" y="19924"/>
                </a:lnTo>
                <a:lnTo>
                  <a:pt x="53231" y="19620"/>
                </a:lnTo>
                <a:lnTo>
                  <a:pt x="52475" y="19471"/>
                </a:lnTo>
                <a:lnTo>
                  <a:pt x="51562" y="19167"/>
                </a:lnTo>
                <a:lnTo>
                  <a:pt x="50800" y="18714"/>
                </a:lnTo>
                <a:lnTo>
                  <a:pt x="50493" y="18262"/>
                </a:lnTo>
                <a:lnTo>
                  <a:pt x="50193" y="17964"/>
                </a:lnTo>
                <a:lnTo>
                  <a:pt x="53687" y="17207"/>
                </a:lnTo>
                <a:lnTo>
                  <a:pt x="55362" y="16903"/>
                </a:lnTo>
                <a:lnTo>
                  <a:pt x="57187" y="16605"/>
                </a:lnTo>
                <a:lnTo>
                  <a:pt x="58556" y="16450"/>
                </a:lnTo>
                <a:lnTo>
                  <a:pt x="62512" y="16450"/>
                </a:lnTo>
                <a:lnTo>
                  <a:pt x="64793" y="16301"/>
                </a:lnTo>
                <a:close/>
                <a:moveTo>
                  <a:pt x="65250" y="14639"/>
                </a:moveTo>
                <a:lnTo>
                  <a:pt x="63575" y="14794"/>
                </a:lnTo>
                <a:lnTo>
                  <a:pt x="57643" y="14794"/>
                </a:lnTo>
                <a:lnTo>
                  <a:pt x="55056" y="15092"/>
                </a:lnTo>
                <a:lnTo>
                  <a:pt x="52625" y="15396"/>
                </a:lnTo>
                <a:lnTo>
                  <a:pt x="50037" y="15997"/>
                </a:lnTo>
                <a:lnTo>
                  <a:pt x="49887" y="15997"/>
                </a:lnTo>
                <a:lnTo>
                  <a:pt x="49281" y="16153"/>
                </a:lnTo>
                <a:lnTo>
                  <a:pt x="48825" y="16450"/>
                </a:lnTo>
                <a:lnTo>
                  <a:pt x="48518" y="16754"/>
                </a:lnTo>
                <a:lnTo>
                  <a:pt x="48368" y="17207"/>
                </a:lnTo>
                <a:lnTo>
                  <a:pt x="48212" y="17660"/>
                </a:lnTo>
                <a:lnTo>
                  <a:pt x="48368" y="18262"/>
                </a:lnTo>
                <a:lnTo>
                  <a:pt x="48518" y="18714"/>
                </a:lnTo>
                <a:lnTo>
                  <a:pt x="48825" y="19322"/>
                </a:lnTo>
                <a:lnTo>
                  <a:pt x="49125" y="19775"/>
                </a:lnTo>
                <a:lnTo>
                  <a:pt x="50037" y="20681"/>
                </a:lnTo>
                <a:lnTo>
                  <a:pt x="51106" y="21283"/>
                </a:lnTo>
                <a:lnTo>
                  <a:pt x="52168" y="21586"/>
                </a:lnTo>
                <a:lnTo>
                  <a:pt x="52168" y="23851"/>
                </a:lnTo>
                <a:lnTo>
                  <a:pt x="52018" y="24905"/>
                </a:lnTo>
                <a:lnTo>
                  <a:pt x="52168" y="26115"/>
                </a:lnTo>
                <a:lnTo>
                  <a:pt x="52318" y="27020"/>
                </a:lnTo>
                <a:lnTo>
                  <a:pt x="52475" y="27473"/>
                </a:lnTo>
                <a:lnTo>
                  <a:pt x="52775" y="27926"/>
                </a:lnTo>
                <a:lnTo>
                  <a:pt x="53081" y="28224"/>
                </a:lnTo>
                <a:lnTo>
                  <a:pt x="53537" y="28379"/>
                </a:lnTo>
                <a:lnTo>
                  <a:pt x="53993" y="28528"/>
                </a:lnTo>
                <a:lnTo>
                  <a:pt x="54600" y="28677"/>
                </a:lnTo>
                <a:lnTo>
                  <a:pt x="55512" y="28677"/>
                </a:lnTo>
                <a:lnTo>
                  <a:pt x="56275" y="28528"/>
                </a:lnTo>
                <a:lnTo>
                  <a:pt x="57950" y="27926"/>
                </a:lnTo>
                <a:lnTo>
                  <a:pt x="59468" y="27169"/>
                </a:lnTo>
                <a:lnTo>
                  <a:pt x="60987" y="26264"/>
                </a:lnTo>
                <a:lnTo>
                  <a:pt x="62968" y="25209"/>
                </a:lnTo>
                <a:lnTo>
                  <a:pt x="64793" y="24000"/>
                </a:lnTo>
                <a:lnTo>
                  <a:pt x="66618" y="22641"/>
                </a:lnTo>
                <a:lnTo>
                  <a:pt x="68437" y="21283"/>
                </a:lnTo>
                <a:lnTo>
                  <a:pt x="69200" y="20228"/>
                </a:lnTo>
                <a:lnTo>
                  <a:pt x="69806" y="19167"/>
                </a:lnTo>
                <a:lnTo>
                  <a:pt x="70262" y="18113"/>
                </a:lnTo>
                <a:lnTo>
                  <a:pt x="70262" y="17207"/>
                </a:lnTo>
                <a:lnTo>
                  <a:pt x="69962" y="16301"/>
                </a:lnTo>
                <a:lnTo>
                  <a:pt x="69656" y="15997"/>
                </a:lnTo>
                <a:lnTo>
                  <a:pt x="69350" y="15545"/>
                </a:lnTo>
                <a:lnTo>
                  <a:pt x="68287" y="15092"/>
                </a:lnTo>
                <a:lnTo>
                  <a:pt x="66918" y="14794"/>
                </a:lnTo>
                <a:lnTo>
                  <a:pt x="65250" y="14639"/>
                </a:lnTo>
                <a:close/>
                <a:moveTo>
                  <a:pt x="71787" y="31245"/>
                </a:moveTo>
                <a:lnTo>
                  <a:pt x="71937" y="31394"/>
                </a:lnTo>
                <a:lnTo>
                  <a:pt x="72543" y="31846"/>
                </a:lnTo>
                <a:lnTo>
                  <a:pt x="72850" y="32454"/>
                </a:lnTo>
                <a:lnTo>
                  <a:pt x="72850" y="33056"/>
                </a:lnTo>
                <a:lnTo>
                  <a:pt x="72543" y="33658"/>
                </a:lnTo>
                <a:lnTo>
                  <a:pt x="72243" y="34111"/>
                </a:lnTo>
                <a:lnTo>
                  <a:pt x="71787" y="34415"/>
                </a:lnTo>
                <a:lnTo>
                  <a:pt x="71331" y="34563"/>
                </a:lnTo>
                <a:lnTo>
                  <a:pt x="70875" y="34563"/>
                </a:lnTo>
                <a:lnTo>
                  <a:pt x="71331" y="32752"/>
                </a:lnTo>
                <a:lnTo>
                  <a:pt x="71481" y="32002"/>
                </a:lnTo>
                <a:lnTo>
                  <a:pt x="71787" y="31245"/>
                </a:lnTo>
                <a:close/>
                <a:moveTo>
                  <a:pt x="71787" y="28981"/>
                </a:moveTo>
                <a:lnTo>
                  <a:pt x="71025" y="29285"/>
                </a:lnTo>
                <a:lnTo>
                  <a:pt x="70262" y="29886"/>
                </a:lnTo>
                <a:lnTo>
                  <a:pt x="69656" y="30643"/>
                </a:lnTo>
                <a:lnTo>
                  <a:pt x="69350" y="31549"/>
                </a:lnTo>
                <a:lnTo>
                  <a:pt x="69050" y="32603"/>
                </a:lnTo>
                <a:lnTo>
                  <a:pt x="68893" y="33658"/>
                </a:lnTo>
                <a:lnTo>
                  <a:pt x="68593" y="34111"/>
                </a:lnTo>
                <a:lnTo>
                  <a:pt x="68287" y="34563"/>
                </a:lnTo>
                <a:lnTo>
                  <a:pt x="68137" y="35016"/>
                </a:lnTo>
                <a:lnTo>
                  <a:pt x="67981" y="35618"/>
                </a:lnTo>
                <a:lnTo>
                  <a:pt x="68137" y="36071"/>
                </a:lnTo>
                <a:lnTo>
                  <a:pt x="68593" y="36375"/>
                </a:lnTo>
                <a:lnTo>
                  <a:pt x="69506" y="36828"/>
                </a:lnTo>
                <a:lnTo>
                  <a:pt x="70262" y="36976"/>
                </a:lnTo>
                <a:lnTo>
                  <a:pt x="71175" y="36976"/>
                </a:lnTo>
                <a:lnTo>
                  <a:pt x="71937" y="36828"/>
                </a:lnTo>
                <a:lnTo>
                  <a:pt x="72700" y="36679"/>
                </a:lnTo>
                <a:lnTo>
                  <a:pt x="73456" y="36226"/>
                </a:lnTo>
                <a:lnTo>
                  <a:pt x="74218" y="35618"/>
                </a:lnTo>
                <a:lnTo>
                  <a:pt x="74675" y="34867"/>
                </a:lnTo>
                <a:lnTo>
                  <a:pt x="75131" y="34111"/>
                </a:lnTo>
                <a:lnTo>
                  <a:pt x="75437" y="33360"/>
                </a:lnTo>
                <a:lnTo>
                  <a:pt x="75437" y="32603"/>
                </a:lnTo>
                <a:lnTo>
                  <a:pt x="75281" y="31698"/>
                </a:lnTo>
                <a:lnTo>
                  <a:pt x="74981" y="31096"/>
                </a:lnTo>
                <a:lnTo>
                  <a:pt x="74525" y="30339"/>
                </a:lnTo>
                <a:lnTo>
                  <a:pt x="74068" y="29737"/>
                </a:lnTo>
                <a:lnTo>
                  <a:pt x="73306" y="29285"/>
                </a:lnTo>
                <a:lnTo>
                  <a:pt x="72850" y="29130"/>
                </a:lnTo>
                <a:lnTo>
                  <a:pt x="72543" y="29130"/>
                </a:lnTo>
                <a:lnTo>
                  <a:pt x="72243" y="28981"/>
                </a:lnTo>
                <a:close/>
                <a:moveTo>
                  <a:pt x="90493" y="24756"/>
                </a:moveTo>
                <a:lnTo>
                  <a:pt x="94143" y="25209"/>
                </a:lnTo>
                <a:lnTo>
                  <a:pt x="97337" y="25209"/>
                </a:lnTo>
                <a:lnTo>
                  <a:pt x="94900" y="26264"/>
                </a:lnTo>
                <a:lnTo>
                  <a:pt x="89125" y="28528"/>
                </a:lnTo>
                <a:lnTo>
                  <a:pt x="86231" y="29886"/>
                </a:lnTo>
                <a:lnTo>
                  <a:pt x="84862" y="30643"/>
                </a:lnTo>
                <a:lnTo>
                  <a:pt x="83650" y="31394"/>
                </a:lnTo>
                <a:lnTo>
                  <a:pt x="83493" y="31549"/>
                </a:lnTo>
                <a:lnTo>
                  <a:pt x="83493" y="31846"/>
                </a:lnTo>
                <a:lnTo>
                  <a:pt x="83650" y="32002"/>
                </a:lnTo>
                <a:lnTo>
                  <a:pt x="85168" y="32002"/>
                </a:lnTo>
                <a:lnTo>
                  <a:pt x="86687" y="31698"/>
                </a:lnTo>
                <a:lnTo>
                  <a:pt x="88056" y="31394"/>
                </a:lnTo>
                <a:lnTo>
                  <a:pt x="89425" y="30941"/>
                </a:lnTo>
                <a:lnTo>
                  <a:pt x="92162" y="29886"/>
                </a:lnTo>
                <a:lnTo>
                  <a:pt x="94900" y="28832"/>
                </a:lnTo>
                <a:lnTo>
                  <a:pt x="100681" y="26568"/>
                </a:lnTo>
                <a:lnTo>
                  <a:pt x="102356" y="25960"/>
                </a:lnTo>
                <a:lnTo>
                  <a:pt x="104025" y="25358"/>
                </a:lnTo>
                <a:lnTo>
                  <a:pt x="106462" y="28677"/>
                </a:lnTo>
                <a:lnTo>
                  <a:pt x="104937" y="29130"/>
                </a:lnTo>
                <a:lnTo>
                  <a:pt x="101593" y="30035"/>
                </a:lnTo>
                <a:lnTo>
                  <a:pt x="98250" y="30792"/>
                </a:lnTo>
                <a:lnTo>
                  <a:pt x="95512" y="31394"/>
                </a:lnTo>
                <a:lnTo>
                  <a:pt x="93837" y="31698"/>
                </a:lnTo>
                <a:lnTo>
                  <a:pt x="92318" y="32299"/>
                </a:lnTo>
                <a:lnTo>
                  <a:pt x="90950" y="32907"/>
                </a:lnTo>
                <a:lnTo>
                  <a:pt x="89581" y="33658"/>
                </a:lnTo>
                <a:lnTo>
                  <a:pt x="88512" y="34563"/>
                </a:lnTo>
                <a:lnTo>
                  <a:pt x="88212" y="35165"/>
                </a:lnTo>
                <a:lnTo>
                  <a:pt x="87756" y="35773"/>
                </a:lnTo>
                <a:lnTo>
                  <a:pt x="87906" y="36071"/>
                </a:lnTo>
                <a:lnTo>
                  <a:pt x="87906" y="36226"/>
                </a:lnTo>
                <a:lnTo>
                  <a:pt x="88212" y="36226"/>
                </a:lnTo>
                <a:lnTo>
                  <a:pt x="90950" y="35320"/>
                </a:lnTo>
                <a:lnTo>
                  <a:pt x="93837" y="34563"/>
                </a:lnTo>
                <a:lnTo>
                  <a:pt x="96725" y="33658"/>
                </a:lnTo>
                <a:lnTo>
                  <a:pt x="99618" y="33056"/>
                </a:lnTo>
                <a:lnTo>
                  <a:pt x="103725" y="32454"/>
                </a:lnTo>
                <a:lnTo>
                  <a:pt x="106156" y="31846"/>
                </a:lnTo>
                <a:lnTo>
                  <a:pt x="107218" y="31549"/>
                </a:lnTo>
                <a:lnTo>
                  <a:pt x="108131" y="31096"/>
                </a:lnTo>
                <a:lnTo>
                  <a:pt x="109806" y="33813"/>
                </a:lnTo>
                <a:lnTo>
                  <a:pt x="89275" y="41809"/>
                </a:lnTo>
                <a:lnTo>
                  <a:pt x="88512" y="41356"/>
                </a:lnTo>
                <a:lnTo>
                  <a:pt x="87450" y="40903"/>
                </a:lnTo>
                <a:lnTo>
                  <a:pt x="85625" y="39693"/>
                </a:lnTo>
                <a:lnTo>
                  <a:pt x="84562" y="39092"/>
                </a:lnTo>
                <a:lnTo>
                  <a:pt x="83650" y="38788"/>
                </a:lnTo>
                <a:lnTo>
                  <a:pt x="82581" y="38788"/>
                </a:lnTo>
                <a:lnTo>
                  <a:pt x="81518" y="38943"/>
                </a:lnTo>
                <a:lnTo>
                  <a:pt x="80756" y="39396"/>
                </a:lnTo>
                <a:lnTo>
                  <a:pt x="80000" y="39849"/>
                </a:lnTo>
                <a:lnTo>
                  <a:pt x="78631" y="40903"/>
                </a:lnTo>
                <a:lnTo>
                  <a:pt x="77412" y="42113"/>
                </a:lnTo>
                <a:lnTo>
                  <a:pt x="76043" y="43316"/>
                </a:lnTo>
                <a:lnTo>
                  <a:pt x="74825" y="43924"/>
                </a:lnTo>
                <a:lnTo>
                  <a:pt x="74218" y="44222"/>
                </a:lnTo>
                <a:lnTo>
                  <a:pt x="73612" y="44377"/>
                </a:lnTo>
                <a:lnTo>
                  <a:pt x="73000" y="44377"/>
                </a:lnTo>
                <a:lnTo>
                  <a:pt x="72393" y="44222"/>
                </a:lnTo>
                <a:lnTo>
                  <a:pt x="71787" y="44073"/>
                </a:lnTo>
                <a:lnTo>
                  <a:pt x="71025" y="43769"/>
                </a:lnTo>
                <a:lnTo>
                  <a:pt x="70568" y="43471"/>
                </a:lnTo>
                <a:lnTo>
                  <a:pt x="70568" y="43018"/>
                </a:lnTo>
                <a:lnTo>
                  <a:pt x="70568" y="42714"/>
                </a:lnTo>
                <a:lnTo>
                  <a:pt x="70875" y="42410"/>
                </a:lnTo>
                <a:lnTo>
                  <a:pt x="71631" y="41809"/>
                </a:lnTo>
                <a:lnTo>
                  <a:pt x="72393" y="41505"/>
                </a:lnTo>
                <a:lnTo>
                  <a:pt x="73456" y="41052"/>
                </a:lnTo>
                <a:lnTo>
                  <a:pt x="74368" y="40599"/>
                </a:lnTo>
                <a:lnTo>
                  <a:pt x="76500" y="39849"/>
                </a:lnTo>
                <a:lnTo>
                  <a:pt x="76956" y="39545"/>
                </a:lnTo>
                <a:lnTo>
                  <a:pt x="77262" y="39241"/>
                </a:lnTo>
                <a:lnTo>
                  <a:pt x="77262" y="38943"/>
                </a:lnTo>
                <a:lnTo>
                  <a:pt x="77262" y="38490"/>
                </a:lnTo>
                <a:lnTo>
                  <a:pt x="77106" y="37584"/>
                </a:lnTo>
                <a:lnTo>
                  <a:pt x="77106" y="37280"/>
                </a:lnTo>
                <a:lnTo>
                  <a:pt x="77262" y="36828"/>
                </a:lnTo>
                <a:lnTo>
                  <a:pt x="77718" y="36226"/>
                </a:lnTo>
                <a:lnTo>
                  <a:pt x="78175" y="35618"/>
                </a:lnTo>
                <a:lnTo>
                  <a:pt x="79387" y="34719"/>
                </a:lnTo>
                <a:lnTo>
                  <a:pt x="80606" y="33658"/>
                </a:lnTo>
                <a:lnTo>
                  <a:pt x="81062" y="33056"/>
                </a:lnTo>
                <a:lnTo>
                  <a:pt x="81518" y="32299"/>
                </a:lnTo>
                <a:lnTo>
                  <a:pt x="81518" y="31846"/>
                </a:lnTo>
                <a:lnTo>
                  <a:pt x="81668" y="31394"/>
                </a:lnTo>
                <a:lnTo>
                  <a:pt x="81518" y="30488"/>
                </a:lnTo>
                <a:lnTo>
                  <a:pt x="81368" y="29582"/>
                </a:lnTo>
                <a:lnTo>
                  <a:pt x="81518" y="28677"/>
                </a:lnTo>
                <a:lnTo>
                  <a:pt x="81668" y="28075"/>
                </a:lnTo>
                <a:lnTo>
                  <a:pt x="82125" y="27473"/>
                </a:lnTo>
                <a:lnTo>
                  <a:pt x="84106" y="27169"/>
                </a:lnTo>
                <a:lnTo>
                  <a:pt x="86081" y="26568"/>
                </a:lnTo>
                <a:lnTo>
                  <a:pt x="88056" y="25811"/>
                </a:lnTo>
                <a:lnTo>
                  <a:pt x="90037" y="25054"/>
                </a:lnTo>
                <a:lnTo>
                  <a:pt x="90493" y="24756"/>
                </a:lnTo>
                <a:close/>
                <a:moveTo>
                  <a:pt x="110868" y="35773"/>
                </a:moveTo>
                <a:lnTo>
                  <a:pt x="112543" y="39241"/>
                </a:lnTo>
                <a:lnTo>
                  <a:pt x="110868" y="39693"/>
                </a:lnTo>
                <a:lnTo>
                  <a:pt x="109350" y="40301"/>
                </a:lnTo>
                <a:lnTo>
                  <a:pt x="106462" y="41505"/>
                </a:lnTo>
                <a:lnTo>
                  <a:pt x="101593" y="43316"/>
                </a:lnTo>
                <a:lnTo>
                  <a:pt x="96575" y="44979"/>
                </a:lnTo>
                <a:lnTo>
                  <a:pt x="95812" y="44377"/>
                </a:lnTo>
                <a:lnTo>
                  <a:pt x="94750" y="43769"/>
                </a:lnTo>
                <a:lnTo>
                  <a:pt x="93381" y="43167"/>
                </a:lnTo>
                <a:lnTo>
                  <a:pt x="91862" y="42566"/>
                </a:lnTo>
                <a:lnTo>
                  <a:pt x="94143" y="42113"/>
                </a:lnTo>
                <a:lnTo>
                  <a:pt x="96425" y="41505"/>
                </a:lnTo>
                <a:lnTo>
                  <a:pt x="100831" y="39997"/>
                </a:lnTo>
                <a:lnTo>
                  <a:pt x="103725" y="38788"/>
                </a:lnTo>
                <a:lnTo>
                  <a:pt x="106762" y="37584"/>
                </a:lnTo>
                <a:lnTo>
                  <a:pt x="109656" y="36375"/>
                </a:lnTo>
                <a:lnTo>
                  <a:pt x="110868" y="35773"/>
                </a:lnTo>
                <a:close/>
                <a:moveTo>
                  <a:pt x="83193" y="41052"/>
                </a:moveTo>
                <a:lnTo>
                  <a:pt x="83800" y="41207"/>
                </a:lnTo>
                <a:lnTo>
                  <a:pt x="85168" y="41660"/>
                </a:lnTo>
                <a:lnTo>
                  <a:pt x="86387" y="42262"/>
                </a:lnTo>
                <a:lnTo>
                  <a:pt x="87600" y="43018"/>
                </a:lnTo>
                <a:lnTo>
                  <a:pt x="88968" y="43620"/>
                </a:lnTo>
                <a:lnTo>
                  <a:pt x="90187" y="44073"/>
                </a:lnTo>
                <a:lnTo>
                  <a:pt x="93531" y="45127"/>
                </a:lnTo>
                <a:lnTo>
                  <a:pt x="94600" y="45735"/>
                </a:lnTo>
                <a:lnTo>
                  <a:pt x="93987" y="45884"/>
                </a:lnTo>
                <a:lnTo>
                  <a:pt x="93837" y="46033"/>
                </a:lnTo>
                <a:lnTo>
                  <a:pt x="93837" y="46188"/>
                </a:lnTo>
                <a:lnTo>
                  <a:pt x="93837" y="46337"/>
                </a:lnTo>
                <a:lnTo>
                  <a:pt x="93987" y="46486"/>
                </a:lnTo>
                <a:lnTo>
                  <a:pt x="95356" y="46790"/>
                </a:lnTo>
                <a:lnTo>
                  <a:pt x="94750" y="47243"/>
                </a:lnTo>
                <a:lnTo>
                  <a:pt x="93837" y="47547"/>
                </a:lnTo>
                <a:lnTo>
                  <a:pt x="92618" y="47844"/>
                </a:lnTo>
                <a:lnTo>
                  <a:pt x="91406" y="47696"/>
                </a:lnTo>
                <a:lnTo>
                  <a:pt x="90037" y="47547"/>
                </a:lnTo>
                <a:lnTo>
                  <a:pt x="87600" y="46939"/>
                </a:lnTo>
                <a:lnTo>
                  <a:pt x="85168" y="46188"/>
                </a:lnTo>
                <a:lnTo>
                  <a:pt x="82737" y="45431"/>
                </a:lnTo>
                <a:lnTo>
                  <a:pt x="81212" y="44979"/>
                </a:lnTo>
                <a:lnTo>
                  <a:pt x="79543" y="44675"/>
                </a:lnTo>
                <a:lnTo>
                  <a:pt x="77868" y="44526"/>
                </a:lnTo>
                <a:lnTo>
                  <a:pt x="76193" y="44526"/>
                </a:lnTo>
                <a:lnTo>
                  <a:pt x="78325" y="43620"/>
                </a:lnTo>
                <a:lnTo>
                  <a:pt x="79387" y="42863"/>
                </a:lnTo>
                <a:lnTo>
                  <a:pt x="80150" y="42113"/>
                </a:lnTo>
                <a:lnTo>
                  <a:pt x="80756" y="41660"/>
                </a:lnTo>
                <a:lnTo>
                  <a:pt x="81368" y="41356"/>
                </a:lnTo>
                <a:lnTo>
                  <a:pt x="81975" y="41207"/>
                </a:lnTo>
                <a:lnTo>
                  <a:pt x="82581" y="41052"/>
                </a:lnTo>
                <a:close/>
                <a:moveTo>
                  <a:pt x="114518" y="44830"/>
                </a:moveTo>
                <a:lnTo>
                  <a:pt x="115281" y="47547"/>
                </a:lnTo>
                <a:lnTo>
                  <a:pt x="115737" y="50264"/>
                </a:lnTo>
                <a:lnTo>
                  <a:pt x="112850" y="51014"/>
                </a:lnTo>
                <a:lnTo>
                  <a:pt x="111781" y="50413"/>
                </a:lnTo>
                <a:lnTo>
                  <a:pt x="110718" y="49656"/>
                </a:lnTo>
                <a:lnTo>
                  <a:pt x="108743" y="48148"/>
                </a:lnTo>
                <a:lnTo>
                  <a:pt x="110412" y="47547"/>
                </a:lnTo>
                <a:lnTo>
                  <a:pt x="111937" y="46790"/>
                </a:lnTo>
                <a:lnTo>
                  <a:pt x="113456" y="45884"/>
                </a:lnTo>
                <a:lnTo>
                  <a:pt x="113912" y="45431"/>
                </a:lnTo>
                <a:lnTo>
                  <a:pt x="114518" y="44830"/>
                </a:lnTo>
                <a:close/>
                <a:moveTo>
                  <a:pt x="107218" y="49811"/>
                </a:moveTo>
                <a:lnTo>
                  <a:pt x="108287" y="50264"/>
                </a:lnTo>
                <a:lnTo>
                  <a:pt x="109500" y="51318"/>
                </a:lnTo>
                <a:lnTo>
                  <a:pt x="109656" y="51467"/>
                </a:lnTo>
                <a:lnTo>
                  <a:pt x="108287" y="50865"/>
                </a:lnTo>
                <a:lnTo>
                  <a:pt x="107675" y="50561"/>
                </a:lnTo>
                <a:lnTo>
                  <a:pt x="107068" y="50109"/>
                </a:lnTo>
                <a:lnTo>
                  <a:pt x="106762" y="49960"/>
                </a:lnTo>
                <a:lnTo>
                  <a:pt x="106762" y="49811"/>
                </a:lnTo>
                <a:close/>
                <a:moveTo>
                  <a:pt x="104937" y="49507"/>
                </a:moveTo>
                <a:lnTo>
                  <a:pt x="104937" y="49960"/>
                </a:lnTo>
                <a:lnTo>
                  <a:pt x="104937" y="50561"/>
                </a:lnTo>
                <a:lnTo>
                  <a:pt x="105093" y="51014"/>
                </a:lnTo>
                <a:lnTo>
                  <a:pt x="105393" y="51318"/>
                </a:lnTo>
                <a:lnTo>
                  <a:pt x="106006" y="52075"/>
                </a:lnTo>
                <a:lnTo>
                  <a:pt x="107068" y="52528"/>
                </a:lnTo>
                <a:lnTo>
                  <a:pt x="107218" y="52677"/>
                </a:lnTo>
                <a:lnTo>
                  <a:pt x="105243" y="53278"/>
                </a:lnTo>
                <a:lnTo>
                  <a:pt x="102050" y="54035"/>
                </a:lnTo>
                <a:lnTo>
                  <a:pt x="101287" y="52528"/>
                </a:lnTo>
                <a:lnTo>
                  <a:pt x="100681" y="51014"/>
                </a:lnTo>
                <a:lnTo>
                  <a:pt x="102812" y="50264"/>
                </a:lnTo>
                <a:lnTo>
                  <a:pt x="104937" y="49507"/>
                </a:lnTo>
                <a:close/>
                <a:moveTo>
                  <a:pt x="98093" y="51622"/>
                </a:moveTo>
                <a:lnTo>
                  <a:pt x="98400" y="51920"/>
                </a:lnTo>
                <a:lnTo>
                  <a:pt x="98706" y="52373"/>
                </a:lnTo>
                <a:lnTo>
                  <a:pt x="99312" y="53433"/>
                </a:lnTo>
                <a:lnTo>
                  <a:pt x="99618" y="54488"/>
                </a:lnTo>
                <a:lnTo>
                  <a:pt x="98400" y="54792"/>
                </a:lnTo>
                <a:lnTo>
                  <a:pt x="97943" y="53731"/>
                </a:lnTo>
                <a:lnTo>
                  <a:pt x="97487" y="52528"/>
                </a:lnTo>
                <a:lnTo>
                  <a:pt x="97337" y="52075"/>
                </a:lnTo>
                <a:lnTo>
                  <a:pt x="97337" y="51771"/>
                </a:lnTo>
                <a:lnTo>
                  <a:pt x="98093" y="51622"/>
                </a:lnTo>
                <a:close/>
                <a:moveTo>
                  <a:pt x="109500" y="54488"/>
                </a:moveTo>
                <a:lnTo>
                  <a:pt x="109500" y="55245"/>
                </a:lnTo>
                <a:lnTo>
                  <a:pt x="109200" y="55698"/>
                </a:lnTo>
                <a:lnTo>
                  <a:pt x="108893" y="56150"/>
                </a:lnTo>
                <a:lnTo>
                  <a:pt x="108287" y="56448"/>
                </a:lnTo>
                <a:lnTo>
                  <a:pt x="107675" y="56603"/>
                </a:lnTo>
                <a:lnTo>
                  <a:pt x="106306" y="56752"/>
                </a:lnTo>
                <a:lnTo>
                  <a:pt x="105243" y="56603"/>
                </a:lnTo>
                <a:lnTo>
                  <a:pt x="104331" y="56299"/>
                </a:lnTo>
                <a:lnTo>
                  <a:pt x="103568" y="55995"/>
                </a:lnTo>
                <a:lnTo>
                  <a:pt x="104787" y="55698"/>
                </a:lnTo>
                <a:lnTo>
                  <a:pt x="109500" y="54488"/>
                </a:lnTo>
                <a:close/>
                <a:moveTo>
                  <a:pt x="116193" y="53433"/>
                </a:moveTo>
                <a:lnTo>
                  <a:pt x="116500" y="55995"/>
                </a:lnTo>
                <a:lnTo>
                  <a:pt x="116343" y="55995"/>
                </a:lnTo>
                <a:lnTo>
                  <a:pt x="114975" y="56150"/>
                </a:lnTo>
                <a:lnTo>
                  <a:pt x="113456" y="56299"/>
                </a:lnTo>
                <a:lnTo>
                  <a:pt x="110718" y="57056"/>
                </a:lnTo>
                <a:lnTo>
                  <a:pt x="111025" y="56448"/>
                </a:lnTo>
                <a:lnTo>
                  <a:pt x="111325" y="55698"/>
                </a:lnTo>
                <a:lnTo>
                  <a:pt x="111481" y="54941"/>
                </a:lnTo>
                <a:lnTo>
                  <a:pt x="111325" y="54035"/>
                </a:lnTo>
                <a:lnTo>
                  <a:pt x="113762" y="53433"/>
                </a:lnTo>
                <a:close/>
                <a:moveTo>
                  <a:pt x="100831" y="56603"/>
                </a:moveTo>
                <a:lnTo>
                  <a:pt x="101443" y="57205"/>
                </a:lnTo>
                <a:lnTo>
                  <a:pt x="102200" y="57807"/>
                </a:lnTo>
                <a:lnTo>
                  <a:pt x="103112" y="58260"/>
                </a:lnTo>
                <a:lnTo>
                  <a:pt x="104025" y="58712"/>
                </a:lnTo>
                <a:lnTo>
                  <a:pt x="105243" y="58867"/>
                </a:lnTo>
                <a:lnTo>
                  <a:pt x="103725" y="59469"/>
                </a:lnTo>
                <a:lnTo>
                  <a:pt x="103725" y="59618"/>
                </a:lnTo>
                <a:lnTo>
                  <a:pt x="102200" y="58867"/>
                </a:lnTo>
                <a:lnTo>
                  <a:pt x="100987" y="57962"/>
                </a:lnTo>
                <a:lnTo>
                  <a:pt x="99768" y="56752"/>
                </a:lnTo>
                <a:lnTo>
                  <a:pt x="100831" y="56603"/>
                </a:lnTo>
                <a:close/>
                <a:moveTo>
                  <a:pt x="116500" y="58111"/>
                </a:moveTo>
                <a:lnTo>
                  <a:pt x="116500" y="62037"/>
                </a:lnTo>
                <a:lnTo>
                  <a:pt x="116193" y="62186"/>
                </a:lnTo>
                <a:lnTo>
                  <a:pt x="114218" y="62788"/>
                </a:lnTo>
                <a:lnTo>
                  <a:pt x="112393" y="63545"/>
                </a:lnTo>
                <a:lnTo>
                  <a:pt x="109806" y="64301"/>
                </a:lnTo>
                <a:lnTo>
                  <a:pt x="107218" y="64903"/>
                </a:lnTo>
                <a:lnTo>
                  <a:pt x="107375" y="63997"/>
                </a:lnTo>
                <a:lnTo>
                  <a:pt x="107218" y="62943"/>
                </a:lnTo>
                <a:lnTo>
                  <a:pt x="106918" y="62037"/>
                </a:lnTo>
                <a:lnTo>
                  <a:pt x="106306" y="61429"/>
                </a:lnTo>
                <a:lnTo>
                  <a:pt x="116500" y="58111"/>
                </a:lnTo>
                <a:close/>
                <a:moveTo>
                  <a:pt x="116193" y="65052"/>
                </a:moveTo>
                <a:lnTo>
                  <a:pt x="115587" y="69283"/>
                </a:lnTo>
                <a:lnTo>
                  <a:pt x="115431" y="69283"/>
                </a:lnTo>
                <a:lnTo>
                  <a:pt x="113606" y="69580"/>
                </a:lnTo>
                <a:lnTo>
                  <a:pt x="111781" y="70188"/>
                </a:lnTo>
                <a:lnTo>
                  <a:pt x="108131" y="71547"/>
                </a:lnTo>
                <a:lnTo>
                  <a:pt x="105243" y="72452"/>
                </a:lnTo>
                <a:lnTo>
                  <a:pt x="102356" y="73358"/>
                </a:lnTo>
                <a:lnTo>
                  <a:pt x="102506" y="72750"/>
                </a:lnTo>
                <a:lnTo>
                  <a:pt x="102656" y="72000"/>
                </a:lnTo>
                <a:lnTo>
                  <a:pt x="103268" y="70790"/>
                </a:lnTo>
                <a:lnTo>
                  <a:pt x="104025" y="69580"/>
                </a:lnTo>
                <a:lnTo>
                  <a:pt x="104787" y="68675"/>
                </a:lnTo>
                <a:lnTo>
                  <a:pt x="105243" y="68073"/>
                </a:lnTo>
                <a:lnTo>
                  <a:pt x="105850" y="67924"/>
                </a:lnTo>
                <a:lnTo>
                  <a:pt x="109956" y="67018"/>
                </a:lnTo>
                <a:lnTo>
                  <a:pt x="114062" y="65809"/>
                </a:lnTo>
                <a:lnTo>
                  <a:pt x="115131" y="65505"/>
                </a:lnTo>
                <a:lnTo>
                  <a:pt x="116193" y="65052"/>
                </a:lnTo>
                <a:close/>
                <a:moveTo>
                  <a:pt x="114975" y="72000"/>
                </a:moveTo>
                <a:lnTo>
                  <a:pt x="114368" y="74264"/>
                </a:lnTo>
                <a:lnTo>
                  <a:pt x="113762" y="76677"/>
                </a:lnTo>
                <a:lnTo>
                  <a:pt x="112543" y="76528"/>
                </a:lnTo>
                <a:lnTo>
                  <a:pt x="111175" y="76528"/>
                </a:lnTo>
                <a:lnTo>
                  <a:pt x="110868" y="75920"/>
                </a:lnTo>
                <a:lnTo>
                  <a:pt x="110412" y="75467"/>
                </a:lnTo>
                <a:lnTo>
                  <a:pt x="110112" y="75318"/>
                </a:lnTo>
                <a:lnTo>
                  <a:pt x="109200" y="75318"/>
                </a:lnTo>
                <a:lnTo>
                  <a:pt x="108743" y="75622"/>
                </a:lnTo>
                <a:lnTo>
                  <a:pt x="108437" y="75771"/>
                </a:lnTo>
                <a:lnTo>
                  <a:pt x="107375" y="76528"/>
                </a:lnTo>
                <a:lnTo>
                  <a:pt x="106612" y="77278"/>
                </a:lnTo>
                <a:lnTo>
                  <a:pt x="106006" y="78035"/>
                </a:lnTo>
                <a:lnTo>
                  <a:pt x="104637" y="78488"/>
                </a:lnTo>
                <a:lnTo>
                  <a:pt x="102656" y="79394"/>
                </a:lnTo>
                <a:lnTo>
                  <a:pt x="102656" y="78792"/>
                </a:lnTo>
                <a:lnTo>
                  <a:pt x="102506" y="75920"/>
                </a:lnTo>
                <a:lnTo>
                  <a:pt x="106006" y="74865"/>
                </a:lnTo>
                <a:lnTo>
                  <a:pt x="109806" y="73507"/>
                </a:lnTo>
                <a:lnTo>
                  <a:pt x="113762" y="72297"/>
                </a:lnTo>
                <a:lnTo>
                  <a:pt x="114975" y="72000"/>
                </a:lnTo>
                <a:close/>
                <a:moveTo>
                  <a:pt x="112850" y="79394"/>
                </a:moveTo>
                <a:lnTo>
                  <a:pt x="111631" y="82260"/>
                </a:lnTo>
                <a:lnTo>
                  <a:pt x="110412" y="82415"/>
                </a:lnTo>
                <a:lnTo>
                  <a:pt x="110868" y="81056"/>
                </a:lnTo>
                <a:lnTo>
                  <a:pt x="111325" y="79543"/>
                </a:lnTo>
                <a:lnTo>
                  <a:pt x="112850" y="79394"/>
                </a:lnTo>
                <a:close/>
                <a:moveTo>
                  <a:pt x="108893" y="80150"/>
                </a:moveTo>
                <a:lnTo>
                  <a:pt x="108437" y="81354"/>
                </a:lnTo>
                <a:lnTo>
                  <a:pt x="108131" y="81962"/>
                </a:lnTo>
                <a:lnTo>
                  <a:pt x="107675" y="82563"/>
                </a:lnTo>
                <a:lnTo>
                  <a:pt x="107525" y="82712"/>
                </a:lnTo>
                <a:lnTo>
                  <a:pt x="107525" y="82563"/>
                </a:lnTo>
                <a:lnTo>
                  <a:pt x="107068" y="82111"/>
                </a:lnTo>
                <a:lnTo>
                  <a:pt x="106918" y="81658"/>
                </a:lnTo>
                <a:lnTo>
                  <a:pt x="106918" y="81205"/>
                </a:lnTo>
                <a:lnTo>
                  <a:pt x="106918" y="80752"/>
                </a:lnTo>
                <a:lnTo>
                  <a:pt x="108893" y="80150"/>
                </a:lnTo>
                <a:close/>
                <a:moveTo>
                  <a:pt x="104937" y="81509"/>
                </a:moveTo>
                <a:lnTo>
                  <a:pt x="105093" y="82111"/>
                </a:lnTo>
                <a:lnTo>
                  <a:pt x="105243" y="82867"/>
                </a:lnTo>
                <a:lnTo>
                  <a:pt x="105550" y="83469"/>
                </a:lnTo>
                <a:lnTo>
                  <a:pt x="106006" y="84071"/>
                </a:lnTo>
                <a:lnTo>
                  <a:pt x="103112" y="85429"/>
                </a:lnTo>
                <a:lnTo>
                  <a:pt x="101287" y="86335"/>
                </a:lnTo>
                <a:lnTo>
                  <a:pt x="99312" y="87092"/>
                </a:lnTo>
                <a:lnTo>
                  <a:pt x="95356" y="88146"/>
                </a:lnTo>
                <a:lnTo>
                  <a:pt x="95356" y="88146"/>
                </a:lnTo>
                <a:lnTo>
                  <a:pt x="96425" y="86639"/>
                </a:lnTo>
                <a:lnTo>
                  <a:pt x="97487" y="85280"/>
                </a:lnTo>
                <a:lnTo>
                  <a:pt x="99006" y="84071"/>
                </a:lnTo>
                <a:lnTo>
                  <a:pt x="102356" y="82415"/>
                </a:lnTo>
                <a:lnTo>
                  <a:pt x="104937" y="81509"/>
                </a:lnTo>
                <a:close/>
                <a:moveTo>
                  <a:pt x="113456" y="41809"/>
                </a:moveTo>
                <a:lnTo>
                  <a:pt x="114062" y="43316"/>
                </a:lnTo>
                <a:lnTo>
                  <a:pt x="112850" y="43471"/>
                </a:lnTo>
                <a:lnTo>
                  <a:pt x="111781" y="43769"/>
                </a:lnTo>
                <a:lnTo>
                  <a:pt x="109500" y="44830"/>
                </a:lnTo>
                <a:lnTo>
                  <a:pt x="107218" y="45884"/>
                </a:lnTo>
                <a:lnTo>
                  <a:pt x="105243" y="46790"/>
                </a:lnTo>
                <a:lnTo>
                  <a:pt x="102050" y="47844"/>
                </a:lnTo>
                <a:lnTo>
                  <a:pt x="100531" y="48452"/>
                </a:lnTo>
                <a:lnTo>
                  <a:pt x="98856" y="49054"/>
                </a:lnTo>
                <a:lnTo>
                  <a:pt x="98093" y="48750"/>
                </a:lnTo>
                <a:lnTo>
                  <a:pt x="97181" y="48601"/>
                </a:lnTo>
                <a:lnTo>
                  <a:pt x="96268" y="48750"/>
                </a:lnTo>
                <a:lnTo>
                  <a:pt x="95968" y="49054"/>
                </a:lnTo>
                <a:lnTo>
                  <a:pt x="95512" y="49203"/>
                </a:lnTo>
                <a:lnTo>
                  <a:pt x="95206" y="49811"/>
                </a:lnTo>
                <a:lnTo>
                  <a:pt x="94900" y="50561"/>
                </a:lnTo>
                <a:lnTo>
                  <a:pt x="94900" y="51318"/>
                </a:lnTo>
                <a:lnTo>
                  <a:pt x="94900" y="52075"/>
                </a:lnTo>
                <a:lnTo>
                  <a:pt x="95356" y="53582"/>
                </a:lnTo>
                <a:lnTo>
                  <a:pt x="95812" y="54941"/>
                </a:lnTo>
                <a:lnTo>
                  <a:pt x="96118" y="55394"/>
                </a:lnTo>
                <a:lnTo>
                  <a:pt x="94750" y="55846"/>
                </a:lnTo>
                <a:lnTo>
                  <a:pt x="93381" y="56448"/>
                </a:lnTo>
                <a:lnTo>
                  <a:pt x="93231" y="56603"/>
                </a:lnTo>
                <a:lnTo>
                  <a:pt x="93231" y="56752"/>
                </a:lnTo>
                <a:lnTo>
                  <a:pt x="93231" y="56901"/>
                </a:lnTo>
                <a:lnTo>
                  <a:pt x="93381" y="57056"/>
                </a:lnTo>
                <a:lnTo>
                  <a:pt x="95356" y="57205"/>
                </a:lnTo>
                <a:lnTo>
                  <a:pt x="97181" y="57205"/>
                </a:lnTo>
                <a:lnTo>
                  <a:pt x="97943" y="58111"/>
                </a:lnTo>
                <a:lnTo>
                  <a:pt x="98856" y="59016"/>
                </a:lnTo>
                <a:lnTo>
                  <a:pt x="99768" y="59922"/>
                </a:lnTo>
                <a:lnTo>
                  <a:pt x="100831" y="60679"/>
                </a:lnTo>
                <a:lnTo>
                  <a:pt x="96118" y="62490"/>
                </a:lnTo>
                <a:lnTo>
                  <a:pt x="93987" y="63545"/>
                </a:lnTo>
                <a:lnTo>
                  <a:pt x="91706" y="64754"/>
                </a:lnTo>
                <a:lnTo>
                  <a:pt x="91556" y="65052"/>
                </a:lnTo>
                <a:lnTo>
                  <a:pt x="91556" y="65356"/>
                </a:lnTo>
                <a:lnTo>
                  <a:pt x="91706" y="65660"/>
                </a:lnTo>
                <a:lnTo>
                  <a:pt x="92012" y="65660"/>
                </a:lnTo>
                <a:lnTo>
                  <a:pt x="93531" y="65505"/>
                </a:lnTo>
                <a:lnTo>
                  <a:pt x="94900" y="65356"/>
                </a:lnTo>
                <a:lnTo>
                  <a:pt x="97793" y="64450"/>
                </a:lnTo>
                <a:lnTo>
                  <a:pt x="100681" y="63545"/>
                </a:lnTo>
                <a:lnTo>
                  <a:pt x="103418" y="62490"/>
                </a:lnTo>
                <a:lnTo>
                  <a:pt x="103568" y="62335"/>
                </a:lnTo>
                <a:lnTo>
                  <a:pt x="104331" y="63092"/>
                </a:lnTo>
                <a:lnTo>
                  <a:pt x="104481" y="63396"/>
                </a:lnTo>
                <a:lnTo>
                  <a:pt x="104637" y="63849"/>
                </a:lnTo>
                <a:lnTo>
                  <a:pt x="104637" y="64301"/>
                </a:lnTo>
                <a:lnTo>
                  <a:pt x="104637" y="64754"/>
                </a:lnTo>
                <a:lnTo>
                  <a:pt x="104181" y="65660"/>
                </a:lnTo>
                <a:lnTo>
                  <a:pt x="100987" y="66410"/>
                </a:lnTo>
                <a:lnTo>
                  <a:pt x="97487" y="67018"/>
                </a:lnTo>
                <a:lnTo>
                  <a:pt x="95968" y="67471"/>
                </a:lnTo>
                <a:lnTo>
                  <a:pt x="94293" y="68073"/>
                </a:lnTo>
                <a:lnTo>
                  <a:pt x="92775" y="68830"/>
                </a:lnTo>
                <a:lnTo>
                  <a:pt x="91406" y="69580"/>
                </a:lnTo>
                <a:lnTo>
                  <a:pt x="91250" y="69884"/>
                </a:lnTo>
                <a:lnTo>
                  <a:pt x="91250" y="70188"/>
                </a:lnTo>
                <a:lnTo>
                  <a:pt x="91406" y="70486"/>
                </a:lnTo>
                <a:lnTo>
                  <a:pt x="91706" y="70486"/>
                </a:lnTo>
                <a:lnTo>
                  <a:pt x="94293" y="70337"/>
                </a:lnTo>
                <a:lnTo>
                  <a:pt x="96725" y="69884"/>
                </a:lnTo>
                <a:lnTo>
                  <a:pt x="101743" y="68830"/>
                </a:lnTo>
                <a:lnTo>
                  <a:pt x="101443" y="69431"/>
                </a:lnTo>
                <a:lnTo>
                  <a:pt x="100831" y="70641"/>
                </a:lnTo>
                <a:lnTo>
                  <a:pt x="100375" y="71696"/>
                </a:lnTo>
                <a:lnTo>
                  <a:pt x="100225" y="72750"/>
                </a:lnTo>
                <a:lnTo>
                  <a:pt x="100075" y="73960"/>
                </a:lnTo>
                <a:lnTo>
                  <a:pt x="96118" y="74865"/>
                </a:lnTo>
                <a:lnTo>
                  <a:pt x="94293" y="75318"/>
                </a:lnTo>
                <a:lnTo>
                  <a:pt x="92468" y="76075"/>
                </a:lnTo>
                <a:lnTo>
                  <a:pt x="92318" y="76224"/>
                </a:lnTo>
                <a:lnTo>
                  <a:pt x="92318" y="76373"/>
                </a:lnTo>
                <a:lnTo>
                  <a:pt x="92318" y="76528"/>
                </a:lnTo>
                <a:lnTo>
                  <a:pt x="92468" y="76677"/>
                </a:lnTo>
                <a:lnTo>
                  <a:pt x="93381" y="76981"/>
                </a:lnTo>
                <a:lnTo>
                  <a:pt x="94293" y="77130"/>
                </a:lnTo>
                <a:lnTo>
                  <a:pt x="96268" y="77130"/>
                </a:lnTo>
                <a:lnTo>
                  <a:pt x="98250" y="76981"/>
                </a:lnTo>
                <a:lnTo>
                  <a:pt x="100225" y="76528"/>
                </a:lnTo>
                <a:lnTo>
                  <a:pt x="100225" y="77886"/>
                </a:lnTo>
                <a:lnTo>
                  <a:pt x="100225" y="78792"/>
                </a:lnTo>
                <a:lnTo>
                  <a:pt x="100075" y="79543"/>
                </a:lnTo>
                <a:lnTo>
                  <a:pt x="99918" y="80299"/>
                </a:lnTo>
                <a:lnTo>
                  <a:pt x="99462" y="80752"/>
                </a:lnTo>
                <a:lnTo>
                  <a:pt x="97793" y="81658"/>
                </a:lnTo>
                <a:lnTo>
                  <a:pt x="95968" y="82260"/>
                </a:lnTo>
                <a:lnTo>
                  <a:pt x="94143" y="83016"/>
                </a:lnTo>
                <a:lnTo>
                  <a:pt x="92318" y="83773"/>
                </a:lnTo>
                <a:lnTo>
                  <a:pt x="90493" y="84679"/>
                </a:lnTo>
                <a:lnTo>
                  <a:pt x="90337" y="84976"/>
                </a:lnTo>
                <a:lnTo>
                  <a:pt x="90337" y="85125"/>
                </a:lnTo>
                <a:lnTo>
                  <a:pt x="90337" y="85429"/>
                </a:lnTo>
                <a:lnTo>
                  <a:pt x="90643" y="85578"/>
                </a:lnTo>
                <a:lnTo>
                  <a:pt x="91556" y="85733"/>
                </a:lnTo>
                <a:lnTo>
                  <a:pt x="92468" y="85882"/>
                </a:lnTo>
                <a:lnTo>
                  <a:pt x="93381" y="85733"/>
                </a:lnTo>
                <a:lnTo>
                  <a:pt x="94293" y="85733"/>
                </a:lnTo>
                <a:lnTo>
                  <a:pt x="93231" y="87092"/>
                </a:lnTo>
                <a:lnTo>
                  <a:pt x="91556" y="88903"/>
                </a:lnTo>
                <a:lnTo>
                  <a:pt x="90950" y="89356"/>
                </a:lnTo>
                <a:lnTo>
                  <a:pt x="90337" y="89505"/>
                </a:lnTo>
                <a:lnTo>
                  <a:pt x="89731" y="89505"/>
                </a:lnTo>
                <a:lnTo>
                  <a:pt x="89125" y="89201"/>
                </a:lnTo>
                <a:lnTo>
                  <a:pt x="88668" y="88903"/>
                </a:lnTo>
                <a:lnTo>
                  <a:pt x="88212" y="88450"/>
                </a:lnTo>
                <a:lnTo>
                  <a:pt x="87300" y="87390"/>
                </a:lnTo>
                <a:lnTo>
                  <a:pt x="86687" y="86639"/>
                </a:lnTo>
                <a:lnTo>
                  <a:pt x="86387" y="85733"/>
                </a:lnTo>
                <a:lnTo>
                  <a:pt x="85625" y="84071"/>
                </a:lnTo>
                <a:lnTo>
                  <a:pt x="85318" y="82260"/>
                </a:lnTo>
                <a:lnTo>
                  <a:pt x="85168" y="80448"/>
                </a:lnTo>
                <a:lnTo>
                  <a:pt x="85168" y="78488"/>
                </a:lnTo>
                <a:lnTo>
                  <a:pt x="85018" y="76677"/>
                </a:lnTo>
                <a:lnTo>
                  <a:pt x="84862" y="75771"/>
                </a:lnTo>
                <a:lnTo>
                  <a:pt x="84712" y="74865"/>
                </a:lnTo>
                <a:lnTo>
                  <a:pt x="84256" y="74109"/>
                </a:lnTo>
                <a:lnTo>
                  <a:pt x="83650" y="73203"/>
                </a:lnTo>
                <a:lnTo>
                  <a:pt x="82887" y="72148"/>
                </a:lnTo>
                <a:lnTo>
                  <a:pt x="82281" y="71094"/>
                </a:lnTo>
                <a:lnTo>
                  <a:pt x="81668" y="69884"/>
                </a:lnTo>
                <a:lnTo>
                  <a:pt x="81368" y="68526"/>
                </a:lnTo>
                <a:lnTo>
                  <a:pt x="81062" y="67620"/>
                </a:lnTo>
                <a:lnTo>
                  <a:pt x="80756" y="66714"/>
                </a:lnTo>
                <a:lnTo>
                  <a:pt x="80150" y="65958"/>
                </a:lnTo>
                <a:lnTo>
                  <a:pt x="79543" y="65207"/>
                </a:lnTo>
                <a:lnTo>
                  <a:pt x="78931" y="64754"/>
                </a:lnTo>
                <a:lnTo>
                  <a:pt x="78175" y="64450"/>
                </a:lnTo>
                <a:lnTo>
                  <a:pt x="77562" y="64146"/>
                </a:lnTo>
                <a:lnTo>
                  <a:pt x="76806" y="63997"/>
                </a:lnTo>
                <a:lnTo>
                  <a:pt x="73612" y="63997"/>
                </a:lnTo>
                <a:lnTo>
                  <a:pt x="72087" y="63849"/>
                </a:lnTo>
                <a:lnTo>
                  <a:pt x="71481" y="63693"/>
                </a:lnTo>
                <a:lnTo>
                  <a:pt x="71025" y="63396"/>
                </a:lnTo>
                <a:lnTo>
                  <a:pt x="70418" y="63092"/>
                </a:lnTo>
                <a:lnTo>
                  <a:pt x="70112" y="62788"/>
                </a:lnTo>
                <a:lnTo>
                  <a:pt x="69506" y="61882"/>
                </a:lnTo>
                <a:lnTo>
                  <a:pt x="69050" y="60828"/>
                </a:lnTo>
                <a:lnTo>
                  <a:pt x="68893" y="59618"/>
                </a:lnTo>
                <a:lnTo>
                  <a:pt x="68893" y="58415"/>
                </a:lnTo>
                <a:lnTo>
                  <a:pt x="68893" y="57056"/>
                </a:lnTo>
                <a:lnTo>
                  <a:pt x="69200" y="55245"/>
                </a:lnTo>
                <a:lnTo>
                  <a:pt x="69350" y="53278"/>
                </a:lnTo>
                <a:lnTo>
                  <a:pt x="69806" y="51467"/>
                </a:lnTo>
                <a:lnTo>
                  <a:pt x="70568" y="49811"/>
                </a:lnTo>
                <a:lnTo>
                  <a:pt x="71331" y="48750"/>
                </a:lnTo>
                <a:lnTo>
                  <a:pt x="72393" y="47844"/>
                </a:lnTo>
                <a:lnTo>
                  <a:pt x="73456" y="47243"/>
                </a:lnTo>
                <a:lnTo>
                  <a:pt x="74675" y="46939"/>
                </a:lnTo>
                <a:lnTo>
                  <a:pt x="76043" y="46641"/>
                </a:lnTo>
                <a:lnTo>
                  <a:pt x="78781" y="46641"/>
                </a:lnTo>
                <a:lnTo>
                  <a:pt x="80000" y="46790"/>
                </a:lnTo>
                <a:lnTo>
                  <a:pt x="81825" y="47094"/>
                </a:lnTo>
                <a:lnTo>
                  <a:pt x="83650" y="47696"/>
                </a:lnTo>
                <a:lnTo>
                  <a:pt x="87450" y="48750"/>
                </a:lnTo>
                <a:lnTo>
                  <a:pt x="89275" y="49203"/>
                </a:lnTo>
                <a:lnTo>
                  <a:pt x="91100" y="49358"/>
                </a:lnTo>
                <a:lnTo>
                  <a:pt x="93987" y="49358"/>
                </a:lnTo>
                <a:lnTo>
                  <a:pt x="94900" y="49054"/>
                </a:lnTo>
                <a:lnTo>
                  <a:pt x="95968" y="48601"/>
                </a:lnTo>
                <a:lnTo>
                  <a:pt x="96725" y="48148"/>
                </a:lnTo>
                <a:lnTo>
                  <a:pt x="97181" y="47547"/>
                </a:lnTo>
                <a:lnTo>
                  <a:pt x="97337" y="46790"/>
                </a:lnTo>
                <a:lnTo>
                  <a:pt x="99162" y="46641"/>
                </a:lnTo>
                <a:lnTo>
                  <a:pt x="100987" y="46188"/>
                </a:lnTo>
                <a:lnTo>
                  <a:pt x="102962" y="45580"/>
                </a:lnTo>
                <a:lnTo>
                  <a:pt x="104787" y="44830"/>
                </a:lnTo>
                <a:lnTo>
                  <a:pt x="111025" y="42410"/>
                </a:lnTo>
                <a:lnTo>
                  <a:pt x="113456" y="41809"/>
                </a:lnTo>
                <a:close/>
                <a:moveTo>
                  <a:pt x="38787" y="16903"/>
                </a:moveTo>
                <a:lnTo>
                  <a:pt x="38937" y="17207"/>
                </a:lnTo>
                <a:lnTo>
                  <a:pt x="38937" y="17660"/>
                </a:lnTo>
                <a:lnTo>
                  <a:pt x="38937" y="18262"/>
                </a:lnTo>
                <a:lnTo>
                  <a:pt x="38175" y="20073"/>
                </a:lnTo>
                <a:lnTo>
                  <a:pt x="37875" y="20979"/>
                </a:lnTo>
                <a:lnTo>
                  <a:pt x="37718" y="21884"/>
                </a:lnTo>
                <a:lnTo>
                  <a:pt x="37718" y="22337"/>
                </a:lnTo>
                <a:lnTo>
                  <a:pt x="37718" y="22945"/>
                </a:lnTo>
                <a:lnTo>
                  <a:pt x="38175" y="23851"/>
                </a:lnTo>
                <a:lnTo>
                  <a:pt x="38631" y="24905"/>
                </a:lnTo>
                <a:lnTo>
                  <a:pt x="39087" y="25811"/>
                </a:lnTo>
                <a:lnTo>
                  <a:pt x="39087" y="26115"/>
                </a:lnTo>
                <a:lnTo>
                  <a:pt x="39087" y="26264"/>
                </a:lnTo>
                <a:lnTo>
                  <a:pt x="38937" y="26264"/>
                </a:lnTo>
                <a:lnTo>
                  <a:pt x="38631" y="26413"/>
                </a:lnTo>
                <a:lnTo>
                  <a:pt x="38025" y="26264"/>
                </a:lnTo>
                <a:lnTo>
                  <a:pt x="37262" y="25960"/>
                </a:lnTo>
                <a:lnTo>
                  <a:pt x="35593" y="25209"/>
                </a:lnTo>
                <a:lnTo>
                  <a:pt x="34681" y="24601"/>
                </a:lnTo>
                <a:lnTo>
                  <a:pt x="33312" y="23696"/>
                </a:lnTo>
                <a:lnTo>
                  <a:pt x="32550" y="23398"/>
                </a:lnTo>
                <a:lnTo>
                  <a:pt x="31787" y="23243"/>
                </a:lnTo>
                <a:lnTo>
                  <a:pt x="31181" y="23243"/>
                </a:lnTo>
                <a:lnTo>
                  <a:pt x="30575" y="23398"/>
                </a:lnTo>
                <a:lnTo>
                  <a:pt x="29506" y="23851"/>
                </a:lnTo>
                <a:lnTo>
                  <a:pt x="27075" y="25054"/>
                </a:lnTo>
                <a:lnTo>
                  <a:pt x="24793" y="26115"/>
                </a:lnTo>
                <a:lnTo>
                  <a:pt x="23881" y="26413"/>
                </a:lnTo>
                <a:lnTo>
                  <a:pt x="23275" y="26865"/>
                </a:lnTo>
                <a:lnTo>
                  <a:pt x="22818" y="27473"/>
                </a:lnTo>
                <a:lnTo>
                  <a:pt x="22512" y="28075"/>
                </a:lnTo>
                <a:lnTo>
                  <a:pt x="22362" y="28677"/>
                </a:lnTo>
                <a:lnTo>
                  <a:pt x="22362" y="29285"/>
                </a:lnTo>
                <a:lnTo>
                  <a:pt x="22362" y="29886"/>
                </a:lnTo>
                <a:lnTo>
                  <a:pt x="22512" y="30488"/>
                </a:lnTo>
                <a:lnTo>
                  <a:pt x="22818" y="31096"/>
                </a:lnTo>
                <a:lnTo>
                  <a:pt x="23275" y="31549"/>
                </a:lnTo>
                <a:lnTo>
                  <a:pt x="23731" y="32002"/>
                </a:lnTo>
                <a:lnTo>
                  <a:pt x="24337" y="32454"/>
                </a:lnTo>
                <a:lnTo>
                  <a:pt x="24943" y="32603"/>
                </a:lnTo>
                <a:lnTo>
                  <a:pt x="25706" y="32752"/>
                </a:lnTo>
                <a:lnTo>
                  <a:pt x="26468" y="32752"/>
                </a:lnTo>
                <a:lnTo>
                  <a:pt x="27225" y="32603"/>
                </a:lnTo>
                <a:lnTo>
                  <a:pt x="28443" y="32150"/>
                </a:lnTo>
                <a:lnTo>
                  <a:pt x="29506" y="31549"/>
                </a:lnTo>
                <a:lnTo>
                  <a:pt x="31637" y="30339"/>
                </a:lnTo>
                <a:lnTo>
                  <a:pt x="32700" y="30035"/>
                </a:lnTo>
                <a:lnTo>
                  <a:pt x="33768" y="29886"/>
                </a:lnTo>
                <a:lnTo>
                  <a:pt x="34225" y="30035"/>
                </a:lnTo>
                <a:lnTo>
                  <a:pt x="34831" y="30190"/>
                </a:lnTo>
                <a:lnTo>
                  <a:pt x="35287" y="30488"/>
                </a:lnTo>
                <a:lnTo>
                  <a:pt x="35893" y="30941"/>
                </a:lnTo>
                <a:lnTo>
                  <a:pt x="36656" y="31846"/>
                </a:lnTo>
                <a:lnTo>
                  <a:pt x="36962" y="32603"/>
                </a:lnTo>
                <a:lnTo>
                  <a:pt x="37112" y="33205"/>
                </a:lnTo>
                <a:lnTo>
                  <a:pt x="36806" y="33813"/>
                </a:lnTo>
                <a:lnTo>
                  <a:pt x="36506" y="34266"/>
                </a:lnTo>
                <a:lnTo>
                  <a:pt x="35893" y="34719"/>
                </a:lnTo>
                <a:lnTo>
                  <a:pt x="34375" y="35469"/>
                </a:lnTo>
                <a:lnTo>
                  <a:pt x="31943" y="36524"/>
                </a:lnTo>
                <a:lnTo>
                  <a:pt x="30875" y="37132"/>
                </a:lnTo>
                <a:lnTo>
                  <a:pt x="29662" y="37882"/>
                </a:lnTo>
                <a:lnTo>
                  <a:pt x="27837" y="39396"/>
                </a:lnTo>
                <a:lnTo>
                  <a:pt x="26312" y="41052"/>
                </a:lnTo>
                <a:lnTo>
                  <a:pt x="23118" y="44526"/>
                </a:lnTo>
                <a:lnTo>
                  <a:pt x="22206" y="45431"/>
                </a:lnTo>
                <a:lnTo>
                  <a:pt x="21293" y="46033"/>
                </a:lnTo>
                <a:lnTo>
                  <a:pt x="20381" y="46641"/>
                </a:lnTo>
                <a:lnTo>
                  <a:pt x="19318" y="47094"/>
                </a:lnTo>
                <a:lnTo>
                  <a:pt x="17193" y="48000"/>
                </a:lnTo>
                <a:lnTo>
                  <a:pt x="15062" y="48750"/>
                </a:lnTo>
                <a:lnTo>
                  <a:pt x="13843" y="49358"/>
                </a:lnTo>
                <a:lnTo>
                  <a:pt x="12475" y="49960"/>
                </a:lnTo>
                <a:lnTo>
                  <a:pt x="11106" y="50865"/>
                </a:lnTo>
                <a:lnTo>
                  <a:pt x="9893" y="51920"/>
                </a:lnTo>
                <a:lnTo>
                  <a:pt x="9437" y="52528"/>
                </a:lnTo>
                <a:lnTo>
                  <a:pt x="8981" y="53130"/>
                </a:lnTo>
                <a:lnTo>
                  <a:pt x="8675" y="53886"/>
                </a:lnTo>
                <a:lnTo>
                  <a:pt x="8525" y="54488"/>
                </a:lnTo>
                <a:lnTo>
                  <a:pt x="8525" y="55090"/>
                </a:lnTo>
                <a:lnTo>
                  <a:pt x="8675" y="55846"/>
                </a:lnTo>
                <a:lnTo>
                  <a:pt x="8981" y="56448"/>
                </a:lnTo>
                <a:lnTo>
                  <a:pt x="9587" y="57205"/>
                </a:lnTo>
                <a:lnTo>
                  <a:pt x="10193" y="57658"/>
                </a:lnTo>
                <a:lnTo>
                  <a:pt x="10806" y="57807"/>
                </a:lnTo>
                <a:lnTo>
                  <a:pt x="12325" y="58260"/>
                </a:lnTo>
                <a:lnTo>
                  <a:pt x="13693" y="58563"/>
                </a:lnTo>
                <a:lnTo>
                  <a:pt x="14756" y="59165"/>
                </a:lnTo>
                <a:lnTo>
                  <a:pt x="15825" y="59922"/>
                </a:lnTo>
                <a:lnTo>
                  <a:pt x="16887" y="60976"/>
                </a:lnTo>
                <a:lnTo>
                  <a:pt x="17950" y="61882"/>
                </a:lnTo>
                <a:lnTo>
                  <a:pt x="19168" y="62490"/>
                </a:lnTo>
                <a:lnTo>
                  <a:pt x="20381" y="62943"/>
                </a:lnTo>
                <a:lnTo>
                  <a:pt x="21600" y="63241"/>
                </a:lnTo>
                <a:lnTo>
                  <a:pt x="24337" y="63849"/>
                </a:lnTo>
                <a:lnTo>
                  <a:pt x="25556" y="63997"/>
                </a:lnTo>
                <a:lnTo>
                  <a:pt x="26925" y="64450"/>
                </a:lnTo>
                <a:lnTo>
                  <a:pt x="29812" y="65356"/>
                </a:lnTo>
                <a:lnTo>
                  <a:pt x="32700" y="66714"/>
                </a:lnTo>
                <a:lnTo>
                  <a:pt x="38175" y="69580"/>
                </a:lnTo>
                <a:lnTo>
                  <a:pt x="39543" y="70337"/>
                </a:lnTo>
                <a:lnTo>
                  <a:pt x="40912" y="71243"/>
                </a:lnTo>
                <a:lnTo>
                  <a:pt x="41981" y="72452"/>
                </a:lnTo>
                <a:lnTo>
                  <a:pt x="42437" y="73054"/>
                </a:lnTo>
                <a:lnTo>
                  <a:pt x="42737" y="73811"/>
                </a:lnTo>
                <a:lnTo>
                  <a:pt x="43043" y="74716"/>
                </a:lnTo>
                <a:lnTo>
                  <a:pt x="43043" y="75622"/>
                </a:lnTo>
                <a:lnTo>
                  <a:pt x="42893" y="76528"/>
                </a:lnTo>
                <a:lnTo>
                  <a:pt x="42737" y="77433"/>
                </a:lnTo>
                <a:lnTo>
                  <a:pt x="42131" y="79090"/>
                </a:lnTo>
                <a:lnTo>
                  <a:pt x="41218" y="80752"/>
                </a:lnTo>
                <a:lnTo>
                  <a:pt x="40456" y="82111"/>
                </a:lnTo>
                <a:lnTo>
                  <a:pt x="39543" y="83469"/>
                </a:lnTo>
                <a:lnTo>
                  <a:pt x="37568" y="86031"/>
                </a:lnTo>
                <a:lnTo>
                  <a:pt x="35593" y="88599"/>
                </a:lnTo>
                <a:lnTo>
                  <a:pt x="33768" y="91167"/>
                </a:lnTo>
                <a:lnTo>
                  <a:pt x="33006" y="92371"/>
                </a:lnTo>
                <a:lnTo>
                  <a:pt x="32400" y="93729"/>
                </a:lnTo>
                <a:lnTo>
                  <a:pt x="31943" y="95088"/>
                </a:lnTo>
                <a:lnTo>
                  <a:pt x="31637" y="96446"/>
                </a:lnTo>
                <a:lnTo>
                  <a:pt x="31637" y="98257"/>
                </a:lnTo>
                <a:lnTo>
                  <a:pt x="31487" y="99318"/>
                </a:lnTo>
                <a:lnTo>
                  <a:pt x="31331" y="100224"/>
                </a:lnTo>
                <a:lnTo>
                  <a:pt x="30725" y="98561"/>
                </a:lnTo>
                <a:lnTo>
                  <a:pt x="30118" y="96899"/>
                </a:lnTo>
                <a:lnTo>
                  <a:pt x="29206" y="93431"/>
                </a:lnTo>
                <a:lnTo>
                  <a:pt x="28443" y="89809"/>
                </a:lnTo>
                <a:lnTo>
                  <a:pt x="27531" y="86335"/>
                </a:lnTo>
                <a:lnTo>
                  <a:pt x="26768" y="84226"/>
                </a:lnTo>
                <a:lnTo>
                  <a:pt x="26012" y="82111"/>
                </a:lnTo>
                <a:lnTo>
                  <a:pt x="24337" y="78035"/>
                </a:lnTo>
                <a:lnTo>
                  <a:pt x="22662" y="73960"/>
                </a:lnTo>
                <a:lnTo>
                  <a:pt x="20993" y="69735"/>
                </a:lnTo>
                <a:lnTo>
                  <a:pt x="20381" y="68377"/>
                </a:lnTo>
                <a:lnTo>
                  <a:pt x="19775" y="67018"/>
                </a:lnTo>
                <a:lnTo>
                  <a:pt x="19168" y="65809"/>
                </a:lnTo>
                <a:lnTo>
                  <a:pt x="18406" y="64599"/>
                </a:lnTo>
                <a:lnTo>
                  <a:pt x="17493" y="63545"/>
                </a:lnTo>
                <a:lnTo>
                  <a:pt x="16431" y="62490"/>
                </a:lnTo>
                <a:lnTo>
                  <a:pt x="15368" y="61429"/>
                </a:lnTo>
                <a:lnTo>
                  <a:pt x="14150" y="60524"/>
                </a:lnTo>
                <a:lnTo>
                  <a:pt x="12781" y="59618"/>
                </a:lnTo>
                <a:lnTo>
                  <a:pt x="11262" y="58712"/>
                </a:lnTo>
                <a:lnTo>
                  <a:pt x="8368" y="57205"/>
                </a:lnTo>
                <a:lnTo>
                  <a:pt x="7612" y="56603"/>
                </a:lnTo>
                <a:lnTo>
                  <a:pt x="7000" y="56150"/>
                </a:lnTo>
                <a:lnTo>
                  <a:pt x="6087" y="54941"/>
                </a:lnTo>
                <a:lnTo>
                  <a:pt x="5331" y="53731"/>
                </a:lnTo>
                <a:lnTo>
                  <a:pt x="4568" y="52224"/>
                </a:lnTo>
                <a:lnTo>
                  <a:pt x="4262" y="51771"/>
                </a:lnTo>
                <a:lnTo>
                  <a:pt x="5025" y="48297"/>
                </a:lnTo>
                <a:lnTo>
                  <a:pt x="5787" y="44830"/>
                </a:lnTo>
                <a:lnTo>
                  <a:pt x="6850" y="41505"/>
                </a:lnTo>
                <a:lnTo>
                  <a:pt x="8218" y="38186"/>
                </a:lnTo>
                <a:lnTo>
                  <a:pt x="9587" y="34867"/>
                </a:lnTo>
                <a:lnTo>
                  <a:pt x="11262" y="31846"/>
                </a:lnTo>
                <a:lnTo>
                  <a:pt x="12931" y="28832"/>
                </a:lnTo>
                <a:lnTo>
                  <a:pt x="14912" y="25960"/>
                </a:lnTo>
                <a:lnTo>
                  <a:pt x="16581" y="23696"/>
                </a:lnTo>
                <a:lnTo>
                  <a:pt x="18406" y="21586"/>
                </a:lnTo>
                <a:lnTo>
                  <a:pt x="20231" y="22492"/>
                </a:lnTo>
                <a:lnTo>
                  <a:pt x="22362" y="23094"/>
                </a:lnTo>
                <a:lnTo>
                  <a:pt x="24337" y="23398"/>
                </a:lnTo>
                <a:lnTo>
                  <a:pt x="25400" y="23398"/>
                </a:lnTo>
                <a:lnTo>
                  <a:pt x="26468" y="23243"/>
                </a:lnTo>
                <a:lnTo>
                  <a:pt x="27381" y="23094"/>
                </a:lnTo>
                <a:lnTo>
                  <a:pt x="28137" y="22790"/>
                </a:lnTo>
                <a:lnTo>
                  <a:pt x="29662" y="22039"/>
                </a:lnTo>
                <a:lnTo>
                  <a:pt x="31181" y="20979"/>
                </a:lnTo>
                <a:lnTo>
                  <a:pt x="32550" y="19924"/>
                </a:lnTo>
                <a:lnTo>
                  <a:pt x="34068" y="18869"/>
                </a:lnTo>
                <a:lnTo>
                  <a:pt x="35287" y="18113"/>
                </a:lnTo>
                <a:lnTo>
                  <a:pt x="36506" y="17511"/>
                </a:lnTo>
                <a:lnTo>
                  <a:pt x="37568" y="17058"/>
                </a:lnTo>
                <a:lnTo>
                  <a:pt x="38025" y="16903"/>
                </a:lnTo>
                <a:close/>
                <a:moveTo>
                  <a:pt x="76500" y="112146"/>
                </a:moveTo>
                <a:lnTo>
                  <a:pt x="77412" y="112450"/>
                </a:lnTo>
                <a:lnTo>
                  <a:pt x="78475" y="112599"/>
                </a:lnTo>
                <a:lnTo>
                  <a:pt x="76806" y="113052"/>
                </a:lnTo>
                <a:lnTo>
                  <a:pt x="76806" y="112599"/>
                </a:lnTo>
                <a:lnTo>
                  <a:pt x="76650" y="112295"/>
                </a:lnTo>
                <a:lnTo>
                  <a:pt x="76500" y="112146"/>
                </a:lnTo>
                <a:close/>
                <a:moveTo>
                  <a:pt x="64031" y="4677"/>
                </a:moveTo>
                <a:lnTo>
                  <a:pt x="67525" y="4832"/>
                </a:lnTo>
                <a:lnTo>
                  <a:pt x="70718" y="5130"/>
                </a:lnTo>
                <a:lnTo>
                  <a:pt x="72087" y="5285"/>
                </a:lnTo>
                <a:lnTo>
                  <a:pt x="73456" y="5582"/>
                </a:lnTo>
                <a:lnTo>
                  <a:pt x="76350" y="6488"/>
                </a:lnTo>
                <a:lnTo>
                  <a:pt x="79237" y="7698"/>
                </a:lnTo>
                <a:lnTo>
                  <a:pt x="81975" y="8907"/>
                </a:lnTo>
                <a:lnTo>
                  <a:pt x="84862" y="10266"/>
                </a:lnTo>
                <a:lnTo>
                  <a:pt x="81518" y="11624"/>
                </a:lnTo>
                <a:lnTo>
                  <a:pt x="80150" y="12226"/>
                </a:lnTo>
                <a:lnTo>
                  <a:pt x="78931" y="12828"/>
                </a:lnTo>
                <a:lnTo>
                  <a:pt x="77718" y="13584"/>
                </a:lnTo>
                <a:lnTo>
                  <a:pt x="76650" y="14639"/>
                </a:lnTo>
                <a:lnTo>
                  <a:pt x="76500" y="14794"/>
                </a:lnTo>
                <a:lnTo>
                  <a:pt x="76650" y="14943"/>
                </a:lnTo>
                <a:lnTo>
                  <a:pt x="76806" y="15092"/>
                </a:lnTo>
                <a:lnTo>
                  <a:pt x="78325" y="14794"/>
                </a:lnTo>
                <a:lnTo>
                  <a:pt x="79693" y="14341"/>
                </a:lnTo>
                <a:lnTo>
                  <a:pt x="82581" y="13436"/>
                </a:lnTo>
                <a:lnTo>
                  <a:pt x="85018" y="12679"/>
                </a:lnTo>
                <a:lnTo>
                  <a:pt x="86387" y="12375"/>
                </a:lnTo>
                <a:lnTo>
                  <a:pt x="87450" y="11773"/>
                </a:lnTo>
                <a:lnTo>
                  <a:pt x="88512" y="12375"/>
                </a:lnTo>
                <a:lnTo>
                  <a:pt x="88212" y="12530"/>
                </a:lnTo>
                <a:lnTo>
                  <a:pt x="85775" y="13584"/>
                </a:lnTo>
                <a:lnTo>
                  <a:pt x="83193" y="14794"/>
                </a:lnTo>
                <a:lnTo>
                  <a:pt x="82125" y="15396"/>
                </a:lnTo>
                <a:lnTo>
                  <a:pt x="80912" y="16153"/>
                </a:lnTo>
                <a:lnTo>
                  <a:pt x="79843" y="17058"/>
                </a:lnTo>
                <a:lnTo>
                  <a:pt x="79087" y="17964"/>
                </a:lnTo>
                <a:lnTo>
                  <a:pt x="78931" y="18262"/>
                </a:lnTo>
                <a:lnTo>
                  <a:pt x="79087" y="18417"/>
                </a:lnTo>
                <a:lnTo>
                  <a:pt x="79237" y="18417"/>
                </a:lnTo>
                <a:lnTo>
                  <a:pt x="80150" y="18262"/>
                </a:lnTo>
                <a:lnTo>
                  <a:pt x="81212" y="18113"/>
                </a:lnTo>
                <a:lnTo>
                  <a:pt x="83037" y="17511"/>
                </a:lnTo>
                <a:lnTo>
                  <a:pt x="86537" y="15849"/>
                </a:lnTo>
                <a:lnTo>
                  <a:pt x="88818" y="14794"/>
                </a:lnTo>
                <a:lnTo>
                  <a:pt x="91100" y="14037"/>
                </a:lnTo>
                <a:lnTo>
                  <a:pt x="91862" y="14490"/>
                </a:lnTo>
                <a:lnTo>
                  <a:pt x="93837" y="15849"/>
                </a:lnTo>
                <a:lnTo>
                  <a:pt x="90643" y="17356"/>
                </a:lnTo>
                <a:lnTo>
                  <a:pt x="85931" y="19167"/>
                </a:lnTo>
                <a:lnTo>
                  <a:pt x="83493" y="20228"/>
                </a:lnTo>
                <a:lnTo>
                  <a:pt x="81212" y="21431"/>
                </a:lnTo>
                <a:lnTo>
                  <a:pt x="81062" y="21586"/>
                </a:lnTo>
                <a:lnTo>
                  <a:pt x="81062" y="21735"/>
                </a:lnTo>
                <a:lnTo>
                  <a:pt x="81212" y="21884"/>
                </a:lnTo>
                <a:lnTo>
                  <a:pt x="81368" y="22039"/>
                </a:lnTo>
                <a:lnTo>
                  <a:pt x="82581" y="22039"/>
                </a:lnTo>
                <a:lnTo>
                  <a:pt x="83950" y="21884"/>
                </a:lnTo>
                <a:lnTo>
                  <a:pt x="86387" y="21283"/>
                </a:lnTo>
                <a:lnTo>
                  <a:pt x="88968" y="20526"/>
                </a:lnTo>
                <a:lnTo>
                  <a:pt x="91406" y="19620"/>
                </a:lnTo>
                <a:lnTo>
                  <a:pt x="93837" y="18869"/>
                </a:lnTo>
                <a:lnTo>
                  <a:pt x="96575" y="17964"/>
                </a:lnTo>
                <a:lnTo>
                  <a:pt x="97793" y="19018"/>
                </a:lnTo>
                <a:lnTo>
                  <a:pt x="96425" y="19471"/>
                </a:lnTo>
                <a:lnTo>
                  <a:pt x="95056" y="20073"/>
                </a:lnTo>
                <a:lnTo>
                  <a:pt x="92468" y="21283"/>
                </a:lnTo>
                <a:lnTo>
                  <a:pt x="90187" y="22337"/>
                </a:lnTo>
                <a:lnTo>
                  <a:pt x="88362" y="22492"/>
                </a:lnTo>
                <a:lnTo>
                  <a:pt x="86687" y="22641"/>
                </a:lnTo>
                <a:lnTo>
                  <a:pt x="84862" y="22945"/>
                </a:lnTo>
                <a:lnTo>
                  <a:pt x="83193" y="23547"/>
                </a:lnTo>
                <a:lnTo>
                  <a:pt x="82431" y="24000"/>
                </a:lnTo>
                <a:lnTo>
                  <a:pt x="81668" y="24452"/>
                </a:lnTo>
                <a:lnTo>
                  <a:pt x="81062" y="25054"/>
                </a:lnTo>
                <a:lnTo>
                  <a:pt x="80456" y="25662"/>
                </a:lnTo>
                <a:lnTo>
                  <a:pt x="80000" y="26413"/>
                </a:lnTo>
                <a:lnTo>
                  <a:pt x="79543" y="27169"/>
                </a:lnTo>
                <a:lnTo>
                  <a:pt x="79087" y="28832"/>
                </a:lnTo>
                <a:lnTo>
                  <a:pt x="78931" y="29433"/>
                </a:lnTo>
                <a:lnTo>
                  <a:pt x="78931" y="30035"/>
                </a:lnTo>
                <a:lnTo>
                  <a:pt x="78931" y="31096"/>
                </a:lnTo>
                <a:lnTo>
                  <a:pt x="78931" y="31698"/>
                </a:lnTo>
                <a:lnTo>
                  <a:pt x="78781" y="32150"/>
                </a:lnTo>
                <a:lnTo>
                  <a:pt x="78475" y="32752"/>
                </a:lnTo>
                <a:lnTo>
                  <a:pt x="77868" y="33205"/>
                </a:lnTo>
                <a:lnTo>
                  <a:pt x="76500" y="34415"/>
                </a:lnTo>
                <a:lnTo>
                  <a:pt x="75281" y="35773"/>
                </a:lnTo>
                <a:lnTo>
                  <a:pt x="74981" y="36226"/>
                </a:lnTo>
                <a:lnTo>
                  <a:pt x="74825" y="36828"/>
                </a:lnTo>
                <a:lnTo>
                  <a:pt x="74825" y="37280"/>
                </a:lnTo>
                <a:lnTo>
                  <a:pt x="74981" y="37882"/>
                </a:lnTo>
                <a:lnTo>
                  <a:pt x="75281" y="38186"/>
                </a:lnTo>
                <a:lnTo>
                  <a:pt x="75437" y="38186"/>
                </a:lnTo>
                <a:lnTo>
                  <a:pt x="74675" y="38490"/>
                </a:lnTo>
                <a:lnTo>
                  <a:pt x="72087" y="39545"/>
                </a:lnTo>
                <a:lnTo>
                  <a:pt x="71025" y="40301"/>
                </a:lnTo>
                <a:lnTo>
                  <a:pt x="69806" y="41052"/>
                </a:lnTo>
                <a:lnTo>
                  <a:pt x="69050" y="41809"/>
                </a:lnTo>
                <a:lnTo>
                  <a:pt x="68743" y="42566"/>
                </a:lnTo>
                <a:lnTo>
                  <a:pt x="68743" y="43316"/>
                </a:lnTo>
                <a:lnTo>
                  <a:pt x="69050" y="43924"/>
                </a:lnTo>
                <a:lnTo>
                  <a:pt x="69506" y="44526"/>
                </a:lnTo>
                <a:lnTo>
                  <a:pt x="70112" y="45127"/>
                </a:lnTo>
                <a:lnTo>
                  <a:pt x="71025" y="45431"/>
                </a:lnTo>
                <a:lnTo>
                  <a:pt x="71787" y="45735"/>
                </a:lnTo>
                <a:lnTo>
                  <a:pt x="70875" y="46337"/>
                </a:lnTo>
                <a:lnTo>
                  <a:pt x="69962" y="47094"/>
                </a:lnTo>
                <a:lnTo>
                  <a:pt x="69200" y="48000"/>
                </a:lnTo>
                <a:lnTo>
                  <a:pt x="68437" y="49054"/>
                </a:lnTo>
                <a:lnTo>
                  <a:pt x="67831" y="50561"/>
                </a:lnTo>
                <a:lnTo>
                  <a:pt x="67525" y="52224"/>
                </a:lnTo>
                <a:lnTo>
                  <a:pt x="67068" y="55543"/>
                </a:lnTo>
                <a:lnTo>
                  <a:pt x="66768" y="57205"/>
                </a:lnTo>
                <a:lnTo>
                  <a:pt x="66618" y="59016"/>
                </a:lnTo>
                <a:lnTo>
                  <a:pt x="66768" y="60828"/>
                </a:lnTo>
                <a:lnTo>
                  <a:pt x="66918" y="61733"/>
                </a:lnTo>
                <a:lnTo>
                  <a:pt x="67375" y="62490"/>
                </a:lnTo>
                <a:lnTo>
                  <a:pt x="68287" y="63849"/>
                </a:lnTo>
                <a:lnTo>
                  <a:pt x="68743" y="64450"/>
                </a:lnTo>
                <a:lnTo>
                  <a:pt x="69350" y="64903"/>
                </a:lnTo>
                <a:lnTo>
                  <a:pt x="69962" y="65207"/>
                </a:lnTo>
                <a:lnTo>
                  <a:pt x="70718" y="65505"/>
                </a:lnTo>
                <a:lnTo>
                  <a:pt x="72393" y="65958"/>
                </a:lnTo>
                <a:lnTo>
                  <a:pt x="74218" y="65958"/>
                </a:lnTo>
                <a:lnTo>
                  <a:pt x="76193" y="65809"/>
                </a:lnTo>
                <a:lnTo>
                  <a:pt x="77106" y="65958"/>
                </a:lnTo>
                <a:lnTo>
                  <a:pt x="77868" y="66262"/>
                </a:lnTo>
                <a:lnTo>
                  <a:pt x="78475" y="66714"/>
                </a:lnTo>
                <a:lnTo>
                  <a:pt x="78931" y="67316"/>
                </a:lnTo>
                <a:lnTo>
                  <a:pt x="79387" y="68073"/>
                </a:lnTo>
                <a:lnTo>
                  <a:pt x="79693" y="68830"/>
                </a:lnTo>
                <a:lnTo>
                  <a:pt x="80000" y="70486"/>
                </a:lnTo>
                <a:lnTo>
                  <a:pt x="80300" y="71243"/>
                </a:lnTo>
                <a:lnTo>
                  <a:pt x="80606" y="72000"/>
                </a:lnTo>
                <a:lnTo>
                  <a:pt x="80912" y="72750"/>
                </a:lnTo>
                <a:lnTo>
                  <a:pt x="81518" y="73358"/>
                </a:lnTo>
                <a:lnTo>
                  <a:pt x="82281" y="74561"/>
                </a:lnTo>
                <a:lnTo>
                  <a:pt x="82887" y="75771"/>
                </a:lnTo>
                <a:lnTo>
                  <a:pt x="83193" y="77130"/>
                </a:lnTo>
                <a:lnTo>
                  <a:pt x="83193" y="78637"/>
                </a:lnTo>
                <a:lnTo>
                  <a:pt x="83193" y="81205"/>
                </a:lnTo>
                <a:lnTo>
                  <a:pt x="83493" y="83773"/>
                </a:lnTo>
                <a:lnTo>
                  <a:pt x="83800" y="84976"/>
                </a:lnTo>
                <a:lnTo>
                  <a:pt x="84106" y="86186"/>
                </a:lnTo>
                <a:lnTo>
                  <a:pt x="84712" y="87390"/>
                </a:lnTo>
                <a:lnTo>
                  <a:pt x="85318" y="88599"/>
                </a:lnTo>
                <a:lnTo>
                  <a:pt x="86387" y="90107"/>
                </a:lnTo>
                <a:lnTo>
                  <a:pt x="86993" y="90714"/>
                </a:lnTo>
                <a:lnTo>
                  <a:pt x="87600" y="91316"/>
                </a:lnTo>
                <a:lnTo>
                  <a:pt x="88362" y="91769"/>
                </a:lnTo>
                <a:lnTo>
                  <a:pt x="89125" y="92073"/>
                </a:lnTo>
                <a:lnTo>
                  <a:pt x="90037" y="92222"/>
                </a:lnTo>
                <a:lnTo>
                  <a:pt x="91100" y="92073"/>
                </a:lnTo>
                <a:lnTo>
                  <a:pt x="91862" y="91769"/>
                </a:lnTo>
                <a:lnTo>
                  <a:pt x="92618" y="91465"/>
                </a:lnTo>
                <a:lnTo>
                  <a:pt x="93231" y="90863"/>
                </a:lnTo>
                <a:lnTo>
                  <a:pt x="93837" y="90262"/>
                </a:lnTo>
                <a:lnTo>
                  <a:pt x="95968" y="89958"/>
                </a:lnTo>
                <a:lnTo>
                  <a:pt x="98093" y="89505"/>
                </a:lnTo>
                <a:lnTo>
                  <a:pt x="102356" y="88295"/>
                </a:lnTo>
                <a:lnTo>
                  <a:pt x="104481" y="87545"/>
                </a:lnTo>
                <a:lnTo>
                  <a:pt x="106462" y="86639"/>
                </a:lnTo>
                <a:lnTo>
                  <a:pt x="108437" y="85733"/>
                </a:lnTo>
                <a:lnTo>
                  <a:pt x="110568" y="84976"/>
                </a:lnTo>
                <a:lnTo>
                  <a:pt x="109200" y="87545"/>
                </a:lnTo>
                <a:lnTo>
                  <a:pt x="107675" y="90107"/>
                </a:lnTo>
                <a:lnTo>
                  <a:pt x="106918" y="90107"/>
                </a:lnTo>
                <a:lnTo>
                  <a:pt x="106006" y="90262"/>
                </a:lnTo>
                <a:lnTo>
                  <a:pt x="104181" y="90559"/>
                </a:lnTo>
                <a:lnTo>
                  <a:pt x="101443" y="91316"/>
                </a:lnTo>
                <a:lnTo>
                  <a:pt x="95206" y="93127"/>
                </a:lnTo>
                <a:lnTo>
                  <a:pt x="89275" y="95088"/>
                </a:lnTo>
                <a:lnTo>
                  <a:pt x="89125" y="95243"/>
                </a:lnTo>
                <a:lnTo>
                  <a:pt x="88968" y="95392"/>
                </a:lnTo>
                <a:lnTo>
                  <a:pt x="88968" y="95540"/>
                </a:lnTo>
                <a:lnTo>
                  <a:pt x="89275" y="95696"/>
                </a:lnTo>
                <a:lnTo>
                  <a:pt x="90337" y="95844"/>
                </a:lnTo>
                <a:lnTo>
                  <a:pt x="91706" y="95993"/>
                </a:lnTo>
                <a:lnTo>
                  <a:pt x="92925" y="95844"/>
                </a:lnTo>
                <a:lnTo>
                  <a:pt x="94143" y="95696"/>
                </a:lnTo>
                <a:lnTo>
                  <a:pt x="96575" y="95088"/>
                </a:lnTo>
                <a:lnTo>
                  <a:pt x="99006" y="94486"/>
                </a:lnTo>
                <a:lnTo>
                  <a:pt x="101900" y="93729"/>
                </a:lnTo>
                <a:lnTo>
                  <a:pt x="104787" y="92979"/>
                </a:lnTo>
                <a:lnTo>
                  <a:pt x="105850" y="92979"/>
                </a:lnTo>
                <a:lnTo>
                  <a:pt x="105093" y="94033"/>
                </a:lnTo>
                <a:lnTo>
                  <a:pt x="103568" y="96148"/>
                </a:lnTo>
                <a:lnTo>
                  <a:pt x="101443" y="96297"/>
                </a:lnTo>
                <a:lnTo>
                  <a:pt x="99312" y="96601"/>
                </a:lnTo>
                <a:lnTo>
                  <a:pt x="95206" y="97805"/>
                </a:lnTo>
                <a:lnTo>
                  <a:pt x="89881" y="99318"/>
                </a:lnTo>
                <a:lnTo>
                  <a:pt x="87300" y="100069"/>
                </a:lnTo>
                <a:lnTo>
                  <a:pt x="84562" y="100677"/>
                </a:lnTo>
                <a:lnTo>
                  <a:pt x="84406" y="100974"/>
                </a:lnTo>
                <a:lnTo>
                  <a:pt x="84256" y="101130"/>
                </a:lnTo>
                <a:lnTo>
                  <a:pt x="84406" y="101427"/>
                </a:lnTo>
                <a:lnTo>
                  <a:pt x="84712" y="101582"/>
                </a:lnTo>
                <a:lnTo>
                  <a:pt x="86993" y="101427"/>
                </a:lnTo>
                <a:lnTo>
                  <a:pt x="89275" y="101278"/>
                </a:lnTo>
                <a:lnTo>
                  <a:pt x="91406" y="101130"/>
                </a:lnTo>
                <a:lnTo>
                  <a:pt x="93687" y="100677"/>
                </a:lnTo>
                <a:lnTo>
                  <a:pt x="97181" y="100069"/>
                </a:lnTo>
                <a:lnTo>
                  <a:pt x="100831" y="99318"/>
                </a:lnTo>
                <a:lnTo>
                  <a:pt x="99162" y="100974"/>
                </a:lnTo>
                <a:lnTo>
                  <a:pt x="97337" y="101278"/>
                </a:lnTo>
                <a:lnTo>
                  <a:pt x="95512" y="101582"/>
                </a:lnTo>
                <a:lnTo>
                  <a:pt x="91862" y="102184"/>
                </a:lnTo>
                <a:lnTo>
                  <a:pt x="89425" y="102488"/>
                </a:lnTo>
                <a:lnTo>
                  <a:pt x="87143" y="102786"/>
                </a:lnTo>
                <a:lnTo>
                  <a:pt x="84862" y="103394"/>
                </a:lnTo>
                <a:lnTo>
                  <a:pt x="83800" y="103691"/>
                </a:lnTo>
                <a:lnTo>
                  <a:pt x="82737" y="104299"/>
                </a:lnTo>
                <a:lnTo>
                  <a:pt x="82581" y="104299"/>
                </a:lnTo>
                <a:lnTo>
                  <a:pt x="82581" y="104448"/>
                </a:lnTo>
                <a:lnTo>
                  <a:pt x="82737" y="104597"/>
                </a:lnTo>
                <a:lnTo>
                  <a:pt x="82887" y="104752"/>
                </a:lnTo>
                <a:lnTo>
                  <a:pt x="84106" y="104901"/>
                </a:lnTo>
                <a:lnTo>
                  <a:pt x="87906" y="104901"/>
                </a:lnTo>
                <a:lnTo>
                  <a:pt x="90493" y="104752"/>
                </a:lnTo>
                <a:lnTo>
                  <a:pt x="92925" y="104448"/>
                </a:lnTo>
                <a:lnTo>
                  <a:pt x="95512" y="104144"/>
                </a:lnTo>
                <a:lnTo>
                  <a:pt x="93837" y="105503"/>
                </a:lnTo>
                <a:lnTo>
                  <a:pt x="92012" y="106712"/>
                </a:lnTo>
                <a:lnTo>
                  <a:pt x="90950" y="106563"/>
                </a:lnTo>
                <a:lnTo>
                  <a:pt x="89731" y="106408"/>
                </a:lnTo>
                <a:lnTo>
                  <a:pt x="87300" y="106563"/>
                </a:lnTo>
                <a:lnTo>
                  <a:pt x="85018" y="106712"/>
                </a:lnTo>
                <a:lnTo>
                  <a:pt x="82737" y="106861"/>
                </a:lnTo>
                <a:lnTo>
                  <a:pt x="78325" y="107314"/>
                </a:lnTo>
                <a:lnTo>
                  <a:pt x="78018" y="107469"/>
                </a:lnTo>
                <a:lnTo>
                  <a:pt x="77868" y="107767"/>
                </a:lnTo>
                <a:lnTo>
                  <a:pt x="78018" y="108071"/>
                </a:lnTo>
                <a:lnTo>
                  <a:pt x="78325" y="108220"/>
                </a:lnTo>
                <a:lnTo>
                  <a:pt x="82281" y="108673"/>
                </a:lnTo>
                <a:lnTo>
                  <a:pt x="84256" y="108828"/>
                </a:lnTo>
                <a:lnTo>
                  <a:pt x="86231" y="108976"/>
                </a:lnTo>
                <a:lnTo>
                  <a:pt x="88056" y="109125"/>
                </a:lnTo>
                <a:lnTo>
                  <a:pt x="86537" y="109882"/>
                </a:lnTo>
                <a:lnTo>
                  <a:pt x="84562" y="110639"/>
                </a:lnTo>
                <a:lnTo>
                  <a:pt x="84406" y="110484"/>
                </a:lnTo>
                <a:lnTo>
                  <a:pt x="83950" y="110335"/>
                </a:lnTo>
                <a:lnTo>
                  <a:pt x="83343" y="110186"/>
                </a:lnTo>
                <a:lnTo>
                  <a:pt x="82125" y="110186"/>
                </a:lnTo>
                <a:lnTo>
                  <a:pt x="80912" y="110335"/>
                </a:lnTo>
                <a:lnTo>
                  <a:pt x="79693" y="110335"/>
                </a:lnTo>
                <a:lnTo>
                  <a:pt x="77106" y="110186"/>
                </a:lnTo>
                <a:lnTo>
                  <a:pt x="74675" y="110186"/>
                </a:lnTo>
                <a:lnTo>
                  <a:pt x="74368" y="110335"/>
                </a:lnTo>
                <a:lnTo>
                  <a:pt x="74368" y="110639"/>
                </a:lnTo>
                <a:lnTo>
                  <a:pt x="75131" y="111390"/>
                </a:lnTo>
                <a:lnTo>
                  <a:pt x="76043" y="111842"/>
                </a:lnTo>
                <a:lnTo>
                  <a:pt x="74675" y="111545"/>
                </a:lnTo>
                <a:lnTo>
                  <a:pt x="72850" y="111390"/>
                </a:lnTo>
                <a:lnTo>
                  <a:pt x="72087" y="111390"/>
                </a:lnTo>
                <a:lnTo>
                  <a:pt x="71331" y="111545"/>
                </a:lnTo>
                <a:lnTo>
                  <a:pt x="70875" y="111842"/>
                </a:lnTo>
                <a:lnTo>
                  <a:pt x="70875" y="111997"/>
                </a:lnTo>
                <a:lnTo>
                  <a:pt x="70718" y="112295"/>
                </a:lnTo>
                <a:lnTo>
                  <a:pt x="70875" y="112748"/>
                </a:lnTo>
                <a:lnTo>
                  <a:pt x="71175" y="113052"/>
                </a:lnTo>
                <a:lnTo>
                  <a:pt x="72243" y="113505"/>
                </a:lnTo>
                <a:lnTo>
                  <a:pt x="73456" y="113958"/>
                </a:lnTo>
                <a:lnTo>
                  <a:pt x="71937" y="114262"/>
                </a:lnTo>
                <a:lnTo>
                  <a:pt x="71481" y="113809"/>
                </a:lnTo>
                <a:lnTo>
                  <a:pt x="70568" y="113505"/>
                </a:lnTo>
                <a:lnTo>
                  <a:pt x="69506" y="113356"/>
                </a:lnTo>
                <a:lnTo>
                  <a:pt x="68287" y="113505"/>
                </a:lnTo>
                <a:lnTo>
                  <a:pt x="67225" y="113809"/>
                </a:lnTo>
                <a:lnTo>
                  <a:pt x="67068" y="113958"/>
                </a:lnTo>
                <a:lnTo>
                  <a:pt x="67068" y="114107"/>
                </a:lnTo>
                <a:lnTo>
                  <a:pt x="67068" y="114262"/>
                </a:lnTo>
                <a:lnTo>
                  <a:pt x="67225" y="114410"/>
                </a:lnTo>
                <a:lnTo>
                  <a:pt x="68893" y="115012"/>
                </a:lnTo>
                <a:lnTo>
                  <a:pt x="68287" y="115167"/>
                </a:lnTo>
                <a:lnTo>
                  <a:pt x="67981" y="115012"/>
                </a:lnTo>
                <a:lnTo>
                  <a:pt x="65550" y="115012"/>
                </a:lnTo>
                <a:lnTo>
                  <a:pt x="59468" y="115167"/>
                </a:lnTo>
                <a:lnTo>
                  <a:pt x="52475" y="115167"/>
                </a:lnTo>
                <a:lnTo>
                  <a:pt x="49281" y="114863"/>
                </a:lnTo>
                <a:lnTo>
                  <a:pt x="47912" y="114714"/>
                </a:lnTo>
                <a:lnTo>
                  <a:pt x="46693" y="114410"/>
                </a:lnTo>
                <a:lnTo>
                  <a:pt x="44262" y="113654"/>
                </a:lnTo>
                <a:lnTo>
                  <a:pt x="41825" y="112748"/>
                </a:lnTo>
                <a:lnTo>
                  <a:pt x="39393" y="111693"/>
                </a:lnTo>
                <a:lnTo>
                  <a:pt x="37112" y="110639"/>
                </a:lnTo>
                <a:lnTo>
                  <a:pt x="32550" y="108220"/>
                </a:lnTo>
                <a:lnTo>
                  <a:pt x="28293" y="105503"/>
                </a:lnTo>
                <a:lnTo>
                  <a:pt x="26012" y="103995"/>
                </a:lnTo>
                <a:lnTo>
                  <a:pt x="23731" y="102184"/>
                </a:lnTo>
                <a:lnTo>
                  <a:pt x="21600" y="100373"/>
                </a:lnTo>
                <a:lnTo>
                  <a:pt x="19625" y="98413"/>
                </a:lnTo>
                <a:lnTo>
                  <a:pt x="17643" y="96446"/>
                </a:lnTo>
                <a:lnTo>
                  <a:pt x="15825" y="94337"/>
                </a:lnTo>
                <a:lnTo>
                  <a:pt x="14150" y="92073"/>
                </a:lnTo>
                <a:lnTo>
                  <a:pt x="12475" y="89809"/>
                </a:lnTo>
                <a:lnTo>
                  <a:pt x="10956" y="87545"/>
                </a:lnTo>
                <a:lnTo>
                  <a:pt x="9587" y="84976"/>
                </a:lnTo>
                <a:lnTo>
                  <a:pt x="8368" y="82563"/>
                </a:lnTo>
                <a:lnTo>
                  <a:pt x="7306" y="79995"/>
                </a:lnTo>
                <a:lnTo>
                  <a:pt x="6243" y="77433"/>
                </a:lnTo>
                <a:lnTo>
                  <a:pt x="5481" y="74716"/>
                </a:lnTo>
                <a:lnTo>
                  <a:pt x="4718" y="72000"/>
                </a:lnTo>
                <a:lnTo>
                  <a:pt x="4262" y="69283"/>
                </a:lnTo>
                <a:lnTo>
                  <a:pt x="3806" y="66113"/>
                </a:lnTo>
                <a:lnTo>
                  <a:pt x="3506" y="62943"/>
                </a:lnTo>
                <a:lnTo>
                  <a:pt x="3506" y="59618"/>
                </a:lnTo>
                <a:lnTo>
                  <a:pt x="3656" y="56448"/>
                </a:lnTo>
                <a:lnTo>
                  <a:pt x="4875" y="57807"/>
                </a:lnTo>
                <a:lnTo>
                  <a:pt x="6087" y="59016"/>
                </a:lnTo>
                <a:lnTo>
                  <a:pt x="7612" y="60071"/>
                </a:lnTo>
                <a:lnTo>
                  <a:pt x="9437" y="61132"/>
                </a:lnTo>
                <a:lnTo>
                  <a:pt x="11106" y="62037"/>
                </a:lnTo>
                <a:lnTo>
                  <a:pt x="12631" y="63092"/>
                </a:lnTo>
                <a:lnTo>
                  <a:pt x="13843" y="64146"/>
                </a:lnTo>
                <a:lnTo>
                  <a:pt x="15062" y="65356"/>
                </a:lnTo>
                <a:lnTo>
                  <a:pt x="16125" y="66566"/>
                </a:lnTo>
                <a:lnTo>
                  <a:pt x="16887" y="68073"/>
                </a:lnTo>
                <a:lnTo>
                  <a:pt x="17800" y="69580"/>
                </a:lnTo>
                <a:lnTo>
                  <a:pt x="18406" y="71392"/>
                </a:lnTo>
                <a:lnTo>
                  <a:pt x="20081" y="75622"/>
                </a:lnTo>
                <a:lnTo>
                  <a:pt x="21750" y="79698"/>
                </a:lnTo>
                <a:lnTo>
                  <a:pt x="23575" y="83922"/>
                </a:lnTo>
                <a:lnTo>
                  <a:pt x="24337" y="86031"/>
                </a:lnTo>
                <a:lnTo>
                  <a:pt x="24943" y="88146"/>
                </a:lnTo>
                <a:lnTo>
                  <a:pt x="26012" y="92073"/>
                </a:lnTo>
                <a:lnTo>
                  <a:pt x="26925" y="95993"/>
                </a:lnTo>
                <a:lnTo>
                  <a:pt x="27531" y="97960"/>
                </a:lnTo>
                <a:lnTo>
                  <a:pt x="28137" y="99920"/>
                </a:lnTo>
                <a:lnTo>
                  <a:pt x="29050" y="101731"/>
                </a:lnTo>
                <a:lnTo>
                  <a:pt x="30118" y="103543"/>
                </a:lnTo>
                <a:lnTo>
                  <a:pt x="30418" y="103995"/>
                </a:lnTo>
                <a:lnTo>
                  <a:pt x="30875" y="104144"/>
                </a:lnTo>
                <a:lnTo>
                  <a:pt x="31487" y="104144"/>
                </a:lnTo>
                <a:lnTo>
                  <a:pt x="31943" y="103995"/>
                </a:lnTo>
                <a:lnTo>
                  <a:pt x="32700" y="103543"/>
                </a:lnTo>
                <a:lnTo>
                  <a:pt x="33156" y="102786"/>
                </a:lnTo>
                <a:lnTo>
                  <a:pt x="33612" y="102184"/>
                </a:lnTo>
                <a:lnTo>
                  <a:pt x="33768" y="101427"/>
                </a:lnTo>
                <a:lnTo>
                  <a:pt x="34068" y="99771"/>
                </a:lnTo>
                <a:lnTo>
                  <a:pt x="34225" y="98109"/>
                </a:lnTo>
                <a:lnTo>
                  <a:pt x="34525" y="96601"/>
                </a:lnTo>
                <a:lnTo>
                  <a:pt x="34831" y="95088"/>
                </a:lnTo>
                <a:lnTo>
                  <a:pt x="35437" y="93729"/>
                </a:lnTo>
                <a:lnTo>
                  <a:pt x="36200" y="92371"/>
                </a:lnTo>
                <a:lnTo>
                  <a:pt x="37718" y="89809"/>
                </a:lnTo>
                <a:lnTo>
                  <a:pt x="39543" y="87241"/>
                </a:lnTo>
                <a:lnTo>
                  <a:pt x="40762" y="85578"/>
                </a:lnTo>
                <a:lnTo>
                  <a:pt x="42131" y="83618"/>
                </a:lnTo>
                <a:lnTo>
                  <a:pt x="43350" y="81658"/>
                </a:lnTo>
                <a:lnTo>
                  <a:pt x="44412" y="79394"/>
                </a:lnTo>
                <a:lnTo>
                  <a:pt x="44718" y="78339"/>
                </a:lnTo>
                <a:lnTo>
                  <a:pt x="45018" y="77278"/>
                </a:lnTo>
                <a:lnTo>
                  <a:pt x="45175" y="76075"/>
                </a:lnTo>
                <a:lnTo>
                  <a:pt x="45175" y="75014"/>
                </a:lnTo>
                <a:lnTo>
                  <a:pt x="45018" y="73960"/>
                </a:lnTo>
                <a:lnTo>
                  <a:pt x="44718" y="72905"/>
                </a:lnTo>
                <a:lnTo>
                  <a:pt x="44262" y="72000"/>
                </a:lnTo>
                <a:lnTo>
                  <a:pt x="43500" y="70939"/>
                </a:lnTo>
                <a:lnTo>
                  <a:pt x="42893" y="70188"/>
                </a:lnTo>
                <a:lnTo>
                  <a:pt x="41981" y="69580"/>
                </a:lnTo>
                <a:lnTo>
                  <a:pt x="40306" y="68377"/>
                </a:lnTo>
                <a:lnTo>
                  <a:pt x="38481" y="67316"/>
                </a:lnTo>
                <a:lnTo>
                  <a:pt x="36656" y="66410"/>
                </a:lnTo>
                <a:lnTo>
                  <a:pt x="31637" y="64146"/>
                </a:lnTo>
                <a:lnTo>
                  <a:pt x="29050" y="62943"/>
                </a:lnTo>
                <a:lnTo>
                  <a:pt x="26468" y="62037"/>
                </a:lnTo>
                <a:lnTo>
                  <a:pt x="24943" y="61733"/>
                </a:lnTo>
                <a:lnTo>
                  <a:pt x="23275" y="61584"/>
                </a:lnTo>
                <a:lnTo>
                  <a:pt x="21600" y="61280"/>
                </a:lnTo>
                <a:lnTo>
                  <a:pt x="20837" y="60976"/>
                </a:lnTo>
                <a:lnTo>
                  <a:pt x="20081" y="60679"/>
                </a:lnTo>
                <a:lnTo>
                  <a:pt x="19012" y="60071"/>
                </a:lnTo>
                <a:lnTo>
                  <a:pt x="17950" y="59165"/>
                </a:lnTo>
                <a:lnTo>
                  <a:pt x="17037" y="58260"/>
                </a:lnTo>
                <a:lnTo>
                  <a:pt x="16125" y="57509"/>
                </a:lnTo>
                <a:lnTo>
                  <a:pt x="15368" y="56901"/>
                </a:lnTo>
                <a:lnTo>
                  <a:pt x="14606" y="56603"/>
                </a:lnTo>
                <a:lnTo>
                  <a:pt x="12931" y="56150"/>
                </a:lnTo>
                <a:lnTo>
                  <a:pt x="12018" y="55995"/>
                </a:lnTo>
                <a:lnTo>
                  <a:pt x="11412" y="55543"/>
                </a:lnTo>
                <a:lnTo>
                  <a:pt x="11106" y="55245"/>
                </a:lnTo>
                <a:lnTo>
                  <a:pt x="10956" y="54637"/>
                </a:lnTo>
                <a:lnTo>
                  <a:pt x="10956" y="54184"/>
                </a:lnTo>
                <a:lnTo>
                  <a:pt x="11106" y="53582"/>
                </a:lnTo>
                <a:lnTo>
                  <a:pt x="11562" y="52981"/>
                </a:lnTo>
                <a:lnTo>
                  <a:pt x="12175" y="52373"/>
                </a:lnTo>
                <a:lnTo>
                  <a:pt x="12931" y="51771"/>
                </a:lnTo>
                <a:lnTo>
                  <a:pt x="13693" y="51318"/>
                </a:lnTo>
                <a:lnTo>
                  <a:pt x="15518" y="50413"/>
                </a:lnTo>
                <a:lnTo>
                  <a:pt x="19318" y="49054"/>
                </a:lnTo>
                <a:lnTo>
                  <a:pt x="20381" y="48601"/>
                </a:lnTo>
                <a:lnTo>
                  <a:pt x="21293" y="48000"/>
                </a:lnTo>
                <a:lnTo>
                  <a:pt x="22968" y="46790"/>
                </a:lnTo>
                <a:lnTo>
                  <a:pt x="24487" y="45283"/>
                </a:lnTo>
                <a:lnTo>
                  <a:pt x="25856" y="43620"/>
                </a:lnTo>
                <a:lnTo>
                  <a:pt x="27681" y="41660"/>
                </a:lnTo>
                <a:lnTo>
                  <a:pt x="29506" y="39997"/>
                </a:lnTo>
                <a:lnTo>
                  <a:pt x="31487" y="38639"/>
                </a:lnTo>
                <a:lnTo>
                  <a:pt x="32550" y="37882"/>
                </a:lnTo>
                <a:lnTo>
                  <a:pt x="33768" y="37280"/>
                </a:lnTo>
                <a:lnTo>
                  <a:pt x="35287" y="36679"/>
                </a:lnTo>
                <a:lnTo>
                  <a:pt x="36806" y="35922"/>
                </a:lnTo>
                <a:lnTo>
                  <a:pt x="37418" y="35469"/>
                </a:lnTo>
                <a:lnTo>
                  <a:pt x="38025" y="35016"/>
                </a:lnTo>
                <a:lnTo>
                  <a:pt x="38481" y="34415"/>
                </a:lnTo>
                <a:lnTo>
                  <a:pt x="38787" y="33658"/>
                </a:lnTo>
                <a:lnTo>
                  <a:pt x="38787" y="32907"/>
                </a:lnTo>
                <a:lnTo>
                  <a:pt x="38631" y="32299"/>
                </a:lnTo>
                <a:lnTo>
                  <a:pt x="38175" y="31549"/>
                </a:lnTo>
                <a:lnTo>
                  <a:pt x="37718" y="31096"/>
                </a:lnTo>
                <a:lnTo>
                  <a:pt x="36506" y="30035"/>
                </a:lnTo>
                <a:lnTo>
                  <a:pt x="35437" y="29285"/>
                </a:lnTo>
                <a:lnTo>
                  <a:pt x="34831" y="28832"/>
                </a:lnTo>
                <a:lnTo>
                  <a:pt x="33312" y="28832"/>
                </a:lnTo>
                <a:lnTo>
                  <a:pt x="32700" y="28981"/>
                </a:lnTo>
                <a:lnTo>
                  <a:pt x="31181" y="29737"/>
                </a:lnTo>
                <a:lnTo>
                  <a:pt x="29962" y="30339"/>
                </a:lnTo>
                <a:lnTo>
                  <a:pt x="27681" y="31096"/>
                </a:lnTo>
                <a:lnTo>
                  <a:pt x="26468" y="31096"/>
                </a:lnTo>
                <a:lnTo>
                  <a:pt x="25706" y="30792"/>
                </a:lnTo>
                <a:lnTo>
                  <a:pt x="24943" y="30488"/>
                </a:lnTo>
                <a:lnTo>
                  <a:pt x="24337" y="30035"/>
                </a:lnTo>
                <a:lnTo>
                  <a:pt x="24187" y="29737"/>
                </a:lnTo>
                <a:lnTo>
                  <a:pt x="24031" y="29433"/>
                </a:lnTo>
                <a:lnTo>
                  <a:pt x="24031" y="29130"/>
                </a:lnTo>
                <a:lnTo>
                  <a:pt x="24187" y="28832"/>
                </a:lnTo>
                <a:lnTo>
                  <a:pt x="24487" y="28528"/>
                </a:lnTo>
                <a:lnTo>
                  <a:pt x="24943" y="28224"/>
                </a:lnTo>
                <a:lnTo>
                  <a:pt x="25706" y="27771"/>
                </a:lnTo>
                <a:lnTo>
                  <a:pt x="26618" y="27473"/>
                </a:lnTo>
                <a:lnTo>
                  <a:pt x="28593" y="26865"/>
                </a:lnTo>
                <a:lnTo>
                  <a:pt x="29812" y="26115"/>
                </a:lnTo>
                <a:lnTo>
                  <a:pt x="30875" y="25507"/>
                </a:lnTo>
                <a:lnTo>
                  <a:pt x="31331" y="25358"/>
                </a:lnTo>
                <a:lnTo>
                  <a:pt x="31943" y="25358"/>
                </a:lnTo>
                <a:lnTo>
                  <a:pt x="32550" y="25507"/>
                </a:lnTo>
                <a:lnTo>
                  <a:pt x="33462" y="25960"/>
                </a:lnTo>
                <a:lnTo>
                  <a:pt x="35287" y="27020"/>
                </a:lnTo>
                <a:lnTo>
                  <a:pt x="36050" y="27622"/>
                </a:lnTo>
                <a:lnTo>
                  <a:pt x="36962" y="28075"/>
                </a:lnTo>
                <a:lnTo>
                  <a:pt x="37875" y="28224"/>
                </a:lnTo>
                <a:lnTo>
                  <a:pt x="38787" y="28224"/>
                </a:lnTo>
                <a:lnTo>
                  <a:pt x="39543" y="28075"/>
                </a:lnTo>
                <a:lnTo>
                  <a:pt x="40156" y="27622"/>
                </a:lnTo>
                <a:lnTo>
                  <a:pt x="40612" y="27020"/>
                </a:lnTo>
                <a:lnTo>
                  <a:pt x="40912" y="26264"/>
                </a:lnTo>
                <a:lnTo>
                  <a:pt x="41068" y="25507"/>
                </a:lnTo>
                <a:lnTo>
                  <a:pt x="40912" y="24601"/>
                </a:lnTo>
                <a:lnTo>
                  <a:pt x="40456" y="23398"/>
                </a:lnTo>
                <a:lnTo>
                  <a:pt x="40000" y="22039"/>
                </a:lnTo>
                <a:lnTo>
                  <a:pt x="39850" y="21735"/>
                </a:lnTo>
                <a:lnTo>
                  <a:pt x="40000" y="21283"/>
                </a:lnTo>
                <a:lnTo>
                  <a:pt x="40306" y="20073"/>
                </a:lnTo>
                <a:lnTo>
                  <a:pt x="40912" y="19018"/>
                </a:lnTo>
                <a:lnTo>
                  <a:pt x="41218" y="18113"/>
                </a:lnTo>
                <a:lnTo>
                  <a:pt x="41368" y="17207"/>
                </a:lnTo>
                <a:lnTo>
                  <a:pt x="41218" y="16301"/>
                </a:lnTo>
                <a:lnTo>
                  <a:pt x="40762" y="15545"/>
                </a:lnTo>
                <a:lnTo>
                  <a:pt x="40000" y="14943"/>
                </a:lnTo>
                <a:lnTo>
                  <a:pt x="39543" y="14639"/>
                </a:lnTo>
                <a:lnTo>
                  <a:pt x="39087" y="14490"/>
                </a:lnTo>
                <a:lnTo>
                  <a:pt x="38481" y="14341"/>
                </a:lnTo>
                <a:lnTo>
                  <a:pt x="38025" y="14341"/>
                </a:lnTo>
                <a:lnTo>
                  <a:pt x="36962" y="14639"/>
                </a:lnTo>
                <a:lnTo>
                  <a:pt x="35743" y="15092"/>
                </a:lnTo>
                <a:lnTo>
                  <a:pt x="34681" y="15700"/>
                </a:lnTo>
                <a:lnTo>
                  <a:pt x="33612" y="16450"/>
                </a:lnTo>
                <a:lnTo>
                  <a:pt x="32093" y="17660"/>
                </a:lnTo>
                <a:lnTo>
                  <a:pt x="29812" y="19322"/>
                </a:lnTo>
                <a:lnTo>
                  <a:pt x="28750" y="20073"/>
                </a:lnTo>
                <a:lnTo>
                  <a:pt x="27531" y="20830"/>
                </a:lnTo>
                <a:lnTo>
                  <a:pt x="26768" y="21134"/>
                </a:lnTo>
                <a:lnTo>
                  <a:pt x="25706" y="21283"/>
                </a:lnTo>
                <a:lnTo>
                  <a:pt x="24793" y="21431"/>
                </a:lnTo>
                <a:lnTo>
                  <a:pt x="23731" y="21283"/>
                </a:lnTo>
                <a:lnTo>
                  <a:pt x="21600" y="20830"/>
                </a:lnTo>
                <a:lnTo>
                  <a:pt x="19625" y="20228"/>
                </a:lnTo>
                <a:lnTo>
                  <a:pt x="21143" y="18714"/>
                </a:lnTo>
                <a:lnTo>
                  <a:pt x="22818" y="17207"/>
                </a:lnTo>
                <a:lnTo>
                  <a:pt x="24487" y="15849"/>
                </a:lnTo>
                <a:lnTo>
                  <a:pt x="26162" y="14490"/>
                </a:lnTo>
                <a:lnTo>
                  <a:pt x="27987" y="13280"/>
                </a:lnTo>
                <a:lnTo>
                  <a:pt x="29812" y="12077"/>
                </a:lnTo>
                <a:lnTo>
                  <a:pt x="31637" y="11016"/>
                </a:lnTo>
                <a:lnTo>
                  <a:pt x="33612" y="10111"/>
                </a:lnTo>
                <a:lnTo>
                  <a:pt x="35743" y="9205"/>
                </a:lnTo>
                <a:lnTo>
                  <a:pt x="38025" y="8454"/>
                </a:lnTo>
                <a:lnTo>
                  <a:pt x="42587" y="7096"/>
                </a:lnTo>
                <a:lnTo>
                  <a:pt x="47150" y="5886"/>
                </a:lnTo>
                <a:lnTo>
                  <a:pt x="51862" y="4832"/>
                </a:lnTo>
                <a:lnTo>
                  <a:pt x="52018" y="4981"/>
                </a:lnTo>
                <a:lnTo>
                  <a:pt x="54600" y="4981"/>
                </a:lnTo>
                <a:lnTo>
                  <a:pt x="60531" y="4832"/>
                </a:lnTo>
                <a:lnTo>
                  <a:pt x="64031" y="4677"/>
                </a:lnTo>
                <a:close/>
                <a:moveTo>
                  <a:pt x="59925" y="0"/>
                </a:moveTo>
                <a:lnTo>
                  <a:pt x="57337" y="148"/>
                </a:lnTo>
                <a:lnTo>
                  <a:pt x="54756" y="756"/>
                </a:lnTo>
                <a:lnTo>
                  <a:pt x="49737" y="1811"/>
                </a:lnTo>
                <a:lnTo>
                  <a:pt x="43650" y="3169"/>
                </a:lnTo>
                <a:lnTo>
                  <a:pt x="40612" y="4075"/>
                </a:lnTo>
                <a:lnTo>
                  <a:pt x="37718" y="4832"/>
                </a:lnTo>
                <a:lnTo>
                  <a:pt x="34831" y="5886"/>
                </a:lnTo>
                <a:lnTo>
                  <a:pt x="32093" y="6941"/>
                </a:lnTo>
                <a:lnTo>
                  <a:pt x="29506" y="8150"/>
                </a:lnTo>
                <a:lnTo>
                  <a:pt x="27075" y="9658"/>
                </a:lnTo>
                <a:lnTo>
                  <a:pt x="24643" y="11171"/>
                </a:lnTo>
                <a:lnTo>
                  <a:pt x="22362" y="12983"/>
                </a:lnTo>
                <a:lnTo>
                  <a:pt x="20081" y="14794"/>
                </a:lnTo>
                <a:lnTo>
                  <a:pt x="17950" y="16903"/>
                </a:lnTo>
                <a:lnTo>
                  <a:pt x="16125" y="18869"/>
                </a:lnTo>
                <a:lnTo>
                  <a:pt x="14300" y="20830"/>
                </a:lnTo>
                <a:lnTo>
                  <a:pt x="12631" y="22945"/>
                </a:lnTo>
                <a:lnTo>
                  <a:pt x="11106" y="25209"/>
                </a:lnTo>
                <a:lnTo>
                  <a:pt x="9587" y="27473"/>
                </a:lnTo>
                <a:lnTo>
                  <a:pt x="8218" y="29737"/>
                </a:lnTo>
                <a:lnTo>
                  <a:pt x="7000" y="32002"/>
                </a:lnTo>
                <a:lnTo>
                  <a:pt x="5787" y="34415"/>
                </a:lnTo>
                <a:lnTo>
                  <a:pt x="4875" y="36976"/>
                </a:lnTo>
                <a:lnTo>
                  <a:pt x="3806" y="39396"/>
                </a:lnTo>
                <a:lnTo>
                  <a:pt x="3050" y="41958"/>
                </a:lnTo>
                <a:lnTo>
                  <a:pt x="2287" y="44526"/>
                </a:lnTo>
                <a:lnTo>
                  <a:pt x="1681" y="47243"/>
                </a:lnTo>
                <a:lnTo>
                  <a:pt x="1225" y="49811"/>
                </a:lnTo>
                <a:lnTo>
                  <a:pt x="768" y="52528"/>
                </a:lnTo>
                <a:lnTo>
                  <a:pt x="462" y="55245"/>
                </a:lnTo>
                <a:lnTo>
                  <a:pt x="156" y="57962"/>
                </a:lnTo>
                <a:lnTo>
                  <a:pt x="6" y="60679"/>
                </a:lnTo>
                <a:lnTo>
                  <a:pt x="156" y="63396"/>
                </a:lnTo>
                <a:lnTo>
                  <a:pt x="312" y="65958"/>
                </a:lnTo>
                <a:lnTo>
                  <a:pt x="612" y="68675"/>
                </a:lnTo>
                <a:lnTo>
                  <a:pt x="1068" y="71243"/>
                </a:lnTo>
                <a:lnTo>
                  <a:pt x="1525" y="73811"/>
                </a:lnTo>
                <a:lnTo>
                  <a:pt x="2287" y="76224"/>
                </a:lnTo>
                <a:lnTo>
                  <a:pt x="3050" y="78637"/>
                </a:lnTo>
                <a:lnTo>
                  <a:pt x="3962" y="81056"/>
                </a:lnTo>
                <a:lnTo>
                  <a:pt x="5025" y="83469"/>
                </a:lnTo>
                <a:lnTo>
                  <a:pt x="6087" y="85733"/>
                </a:lnTo>
                <a:lnTo>
                  <a:pt x="7306" y="87997"/>
                </a:lnTo>
                <a:lnTo>
                  <a:pt x="8675" y="90107"/>
                </a:lnTo>
                <a:lnTo>
                  <a:pt x="10043" y="92371"/>
                </a:lnTo>
                <a:lnTo>
                  <a:pt x="11562" y="94337"/>
                </a:lnTo>
                <a:lnTo>
                  <a:pt x="13237" y="96446"/>
                </a:lnTo>
                <a:lnTo>
                  <a:pt x="14912" y="98257"/>
                </a:lnTo>
                <a:lnTo>
                  <a:pt x="16581" y="100224"/>
                </a:lnTo>
                <a:lnTo>
                  <a:pt x="18406" y="102035"/>
                </a:lnTo>
                <a:lnTo>
                  <a:pt x="20381" y="103846"/>
                </a:lnTo>
                <a:lnTo>
                  <a:pt x="22362" y="105503"/>
                </a:lnTo>
                <a:lnTo>
                  <a:pt x="24487" y="107016"/>
                </a:lnTo>
                <a:lnTo>
                  <a:pt x="26618" y="108524"/>
                </a:lnTo>
                <a:lnTo>
                  <a:pt x="28750" y="110031"/>
                </a:lnTo>
                <a:lnTo>
                  <a:pt x="31031" y="111390"/>
                </a:lnTo>
                <a:lnTo>
                  <a:pt x="33312" y="112748"/>
                </a:lnTo>
                <a:lnTo>
                  <a:pt x="35743" y="113958"/>
                </a:lnTo>
                <a:lnTo>
                  <a:pt x="38175" y="115012"/>
                </a:lnTo>
                <a:lnTo>
                  <a:pt x="40612" y="116073"/>
                </a:lnTo>
                <a:lnTo>
                  <a:pt x="43193" y="116979"/>
                </a:lnTo>
                <a:lnTo>
                  <a:pt x="45631" y="117884"/>
                </a:lnTo>
                <a:lnTo>
                  <a:pt x="49125" y="118790"/>
                </a:lnTo>
                <a:lnTo>
                  <a:pt x="52625" y="119540"/>
                </a:lnTo>
                <a:lnTo>
                  <a:pt x="54450" y="119844"/>
                </a:lnTo>
                <a:lnTo>
                  <a:pt x="56125" y="119993"/>
                </a:lnTo>
                <a:lnTo>
                  <a:pt x="57950" y="119993"/>
                </a:lnTo>
                <a:lnTo>
                  <a:pt x="59775" y="119844"/>
                </a:lnTo>
                <a:lnTo>
                  <a:pt x="60231" y="119993"/>
                </a:lnTo>
                <a:lnTo>
                  <a:pt x="62812" y="119696"/>
                </a:lnTo>
                <a:lnTo>
                  <a:pt x="65250" y="119243"/>
                </a:lnTo>
                <a:lnTo>
                  <a:pt x="70418" y="118033"/>
                </a:lnTo>
                <a:lnTo>
                  <a:pt x="76500" y="116675"/>
                </a:lnTo>
                <a:lnTo>
                  <a:pt x="79387" y="115918"/>
                </a:lnTo>
                <a:lnTo>
                  <a:pt x="82431" y="115167"/>
                </a:lnTo>
                <a:lnTo>
                  <a:pt x="85168" y="114107"/>
                </a:lnTo>
                <a:lnTo>
                  <a:pt x="87906" y="113052"/>
                </a:lnTo>
                <a:lnTo>
                  <a:pt x="90493" y="111693"/>
                </a:lnTo>
                <a:lnTo>
                  <a:pt x="92925" y="110335"/>
                </a:lnTo>
                <a:lnTo>
                  <a:pt x="95356" y="108673"/>
                </a:lnTo>
                <a:lnTo>
                  <a:pt x="97637" y="107016"/>
                </a:lnTo>
                <a:lnTo>
                  <a:pt x="99918" y="105205"/>
                </a:lnTo>
                <a:lnTo>
                  <a:pt x="102050" y="103090"/>
                </a:lnTo>
                <a:lnTo>
                  <a:pt x="102656" y="102488"/>
                </a:lnTo>
                <a:lnTo>
                  <a:pt x="102812" y="102488"/>
                </a:lnTo>
                <a:lnTo>
                  <a:pt x="102962" y="102184"/>
                </a:lnTo>
                <a:lnTo>
                  <a:pt x="103112" y="102035"/>
                </a:lnTo>
                <a:lnTo>
                  <a:pt x="106156" y="98710"/>
                </a:lnTo>
                <a:lnTo>
                  <a:pt x="108743" y="95243"/>
                </a:lnTo>
                <a:lnTo>
                  <a:pt x="111175" y="91465"/>
                </a:lnTo>
                <a:lnTo>
                  <a:pt x="113150" y="87693"/>
                </a:lnTo>
                <a:lnTo>
                  <a:pt x="114975" y="83773"/>
                </a:lnTo>
                <a:lnTo>
                  <a:pt x="116500" y="79543"/>
                </a:lnTo>
                <a:lnTo>
                  <a:pt x="117712" y="75467"/>
                </a:lnTo>
                <a:lnTo>
                  <a:pt x="118775" y="71094"/>
                </a:lnTo>
                <a:lnTo>
                  <a:pt x="118931" y="70790"/>
                </a:lnTo>
                <a:lnTo>
                  <a:pt x="119081" y="70337"/>
                </a:lnTo>
                <a:lnTo>
                  <a:pt x="119081" y="70033"/>
                </a:lnTo>
                <a:lnTo>
                  <a:pt x="118931" y="69580"/>
                </a:lnTo>
                <a:lnTo>
                  <a:pt x="119687" y="64754"/>
                </a:lnTo>
                <a:lnTo>
                  <a:pt x="119993" y="61429"/>
                </a:lnTo>
                <a:lnTo>
                  <a:pt x="119993" y="57962"/>
                </a:lnTo>
                <a:lnTo>
                  <a:pt x="119843" y="54792"/>
                </a:lnTo>
                <a:lnTo>
                  <a:pt x="119537" y="51467"/>
                </a:lnTo>
                <a:lnTo>
                  <a:pt x="119687" y="51014"/>
                </a:lnTo>
                <a:lnTo>
                  <a:pt x="119687" y="50561"/>
                </a:lnTo>
                <a:lnTo>
                  <a:pt x="119537" y="50109"/>
                </a:lnTo>
                <a:lnTo>
                  <a:pt x="119231" y="49656"/>
                </a:lnTo>
                <a:lnTo>
                  <a:pt x="118775" y="47243"/>
                </a:lnTo>
                <a:lnTo>
                  <a:pt x="118168" y="44830"/>
                </a:lnTo>
                <a:lnTo>
                  <a:pt x="117406" y="42566"/>
                </a:lnTo>
                <a:lnTo>
                  <a:pt x="116650" y="40146"/>
                </a:lnTo>
                <a:lnTo>
                  <a:pt x="115737" y="37882"/>
                </a:lnTo>
                <a:lnTo>
                  <a:pt x="114675" y="35773"/>
                </a:lnTo>
                <a:lnTo>
                  <a:pt x="113606" y="33509"/>
                </a:lnTo>
                <a:lnTo>
                  <a:pt x="112393" y="31394"/>
                </a:lnTo>
                <a:lnTo>
                  <a:pt x="111025" y="29285"/>
                </a:lnTo>
                <a:lnTo>
                  <a:pt x="109656" y="27318"/>
                </a:lnTo>
                <a:lnTo>
                  <a:pt x="108287" y="25358"/>
                </a:lnTo>
                <a:lnTo>
                  <a:pt x="106762" y="23398"/>
                </a:lnTo>
                <a:lnTo>
                  <a:pt x="105093" y="21586"/>
                </a:lnTo>
                <a:lnTo>
                  <a:pt x="103418" y="19775"/>
                </a:lnTo>
                <a:lnTo>
                  <a:pt x="101593" y="17964"/>
                </a:lnTo>
                <a:lnTo>
                  <a:pt x="99768" y="16301"/>
                </a:lnTo>
                <a:lnTo>
                  <a:pt x="100225" y="15997"/>
                </a:lnTo>
                <a:lnTo>
                  <a:pt x="100375" y="15849"/>
                </a:lnTo>
                <a:lnTo>
                  <a:pt x="100531" y="15545"/>
                </a:lnTo>
                <a:lnTo>
                  <a:pt x="100375" y="15092"/>
                </a:lnTo>
                <a:lnTo>
                  <a:pt x="100075" y="14639"/>
                </a:lnTo>
                <a:lnTo>
                  <a:pt x="99618" y="14490"/>
                </a:lnTo>
                <a:lnTo>
                  <a:pt x="98706" y="14490"/>
                </a:lnTo>
                <a:lnTo>
                  <a:pt x="97793" y="14639"/>
                </a:lnTo>
                <a:lnTo>
                  <a:pt x="95056" y="12530"/>
                </a:lnTo>
                <a:lnTo>
                  <a:pt x="95356" y="12077"/>
                </a:lnTo>
                <a:lnTo>
                  <a:pt x="95512" y="11773"/>
                </a:lnTo>
                <a:lnTo>
                  <a:pt x="95512" y="11469"/>
                </a:lnTo>
                <a:lnTo>
                  <a:pt x="95356" y="11320"/>
                </a:lnTo>
                <a:lnTo>
                  <a:pt x="94750" y="11016"/>
                </a:lnTo>
                <a:lnTo>
                  <a:pt x="94143" y="10867"/>
                </a:lnTo>
                <a:lnTo>
                  <a:pt x="92775" y="10867"/>
                </a:lnTo>
                <a:lnTo>
                  <a:pt x="88512" y="8299"/>
                </a:lnTo>
                <a:lnTo>
                  <a:pt x="83950" y="5886"/>
                </a:lnTo>
                <a:lnTo>
                  <a:pt x="81668" y="4832"/>
                </a:lnTo>
                <a:lnTo>
                  <a:pt x="79237" y="3771"/>
                </a:lnTo>
                <a:lnTo>
                  <a:pt x="76806" y="2865"/>
                </a:lnTo>
                <a:lnTo>
                  <a:pt x="74368" y="2115"/>
                </a:lnTo>
                <a:lnTo>
                  <a:pt x="71025" y="1054"/>
                </a:lnTo>
                <a:lnTo>
                  <a:pt x="67375" y="452"/>
                </a:lnTo>
                <a:lnTo>
                  <a:pt x="65706" y="148"/>
                </a:lnTo>
                <a:lnTo>
                  <a:pt x="63881" y="0"/>
                </a:lnTo>
                <a:lnTo>
                  <a:pt x="62056" y="0"/>
                </a:lnTo>
                <a:lnTo>
                  <a:pt x="60231" y="148"/>
                </a:lnTo>
                <a:lnTo>
                  <a:pt x="5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Shape 316"/>
          <p:cNvSpPr/>
          <p:nvPr/>
        </p:nvSpPr>
        <p:spPr>
          <a:xfrm>
            <a:off x="3724430" y="1654844"/>
            <a:ext cx="342900" cy="363300"/>
          </a:xfrm>
          <a:custGeom>
            <a:pathLst>
              <a:path extrusionOk="0" h="120000" w="120000">
                <a:moveTo>
                  <a:pt x="59529" y="5451"/>
                </a:moveTo>
                <a:lnTo>
                  <a:pt x="57855" y="5631"/>
                </a:lnTo>
                <a:lnTo>
                  <a:pt x="55997" y="5805"/>
                </a:lnTo>
                <a:lnTo>
                  <a:pt x="54323" y="6332"/>
                </a:lnTo>
                <a:lnTo>
                  <a:pt x="52832" y="7212"/>
                </a:lnTo>
                <a:lnTo>
                  <a:pt x="52090" y="7740"/>
                </a:lnTo>
                <a:lnTo>
                  <a:pt x="51532" y="8267"/>
                </a:lnTo>
                <a:lnTo>
                  <a:pt x="51157" y="8967"/>
                </a:lnTo>
                <a:lnTo>
                  <a:pt x="50790" y="9848"/>
                </a:lnTo>
                <a:lnTo>
                  <a:pt x="50974" y="10021"/>
                </a:lnTo>
                <a:lnTo>
                  <a:pt x="51157" y="10194"/>
                </a:lnTo>
                <a:lnTo>
                  <a:pt x="51532" y="10021"/>
                </a:lnTo>
                <a:lnTo>
                  <a:pt x="51715" y="10194"/>
                </a:lnTo>
                <a:lnTo>
                  <a:pt x="51348" y="10548"/>
                </a:lnTo>
                <a:lnTo>
                  <a:pt x="51157" y="10902"/>
                </a:lnTo>
                <a:lnTo>
                  <a:pt x="51157" y="12129"/>
                </a:lnTo>
                <a:lnTo>
                  <a:pt x="51348" y="13184"/>
                </a:lnTo>
                <a:lnTo>
                  <a:pt x="51715" y="14411"/>
                </a:lnTo>
                <a:lnTo>
                  <a:pt x="52090" y="15638"/>
                </a:lnTo>
                <a:lnTo>
                  <a:pt x="52648" y="16693"/>
                </a:lnTo>
                <a:lnTo>
                  <a:pt x="53581" y="17574"/>
                </a:lnTo>
                <a:lnTo>
                  <a:pt x="54506" y="18454"/>
                </a:lnTo>
                <a:lnTo>
                  <a:pt x="55439" y="18981"/>
                </a:lnTo>
                <a:lnTo>
                  <a:pt x="55813" y="18981"/>
                </a:lnTo>
                <a:lnTo>
                  <a:pt x="55997" y="18801"/>
                </a:lnTo>
                <a:lnTo>
                  <a:pt x="55997" y="18628"/>
                </a:lnTo>
                <a:lnTo>
                  <a:pt x="55997" y="18454"/>
                </a:lnTo>
                <a:lnTo>
                  <a:pt x="53948" y="14938"/>
                </a:lnTo>
                <a:lnTo>
                  <a:pt x="53390" y="13184"/>
                </a:lnTo>
                <a:lnTo>
                  <a:pt x="52832" y="11429"/>
                </a:lnTo>
                <a:lnTo>
                  <a:pt x="55064" y="13530"/>
                </a:lnTo>
                <a:lnTo>
                  <a:pt x="57671" y="15465"/>
                </a:lnTo>
                <a:lnTo>
                  <a:pt x="60279" y="17220"/>
                </a:lnTo>
                <a:lnTo>
                  <a:pt x="63253" y="18628"/>
                </a:lnTo>
                <a:lnTo>
                  <a:pt x="64744" y="19328"/>
                </a:lnTo>
                <a:lnTo>
                  <a:pt x="66227" y="19682"/>
                </a:lnTo>
                <a:lnTo>
                  <a:pt x="67718" y="20036"/>
                </a:lnTo>
                <a:lnTo>
                  <a:pt x="69392" y="20382"/>
                </a:lnTo>
                <a:lnTo>
                  <a:pt x="72558" y="20382"/>
                </a:lnTo>
                <a:lnTo>
                  <a:pt x="74232" y="20209"/>
                </a:lnTo>
                <a:lnTo>
                  <a:pt x="75906" y="19855"/>
                </a:lnTo>
                <a:lnTo>
                  <a:pt x="76090" y="19682"/>
                </a:lnTo>
                <a:lnTo>
                  <a:pt x="76273" y="19328"/>
                </a:lnTo>
                <a:lnTo>
                  <a:pt x="76090" y="18981"/>
                </a:lnTo>
                <a:lnTo>
                  <a:pt x="75906" y="18801"/>
                </a:lnTo>
                <a:lnTo>
                  <a:pt x="72925" y="18274"/>
                </a:lnTo>
                <a:lnTo>
                  <a:pt x="70134" y="17747"/>
                </a:lnTo>
                <a:lnTo>
                  <a:pt x="67160" y="17400"/>
                </a:lnTo>
                <a:lnTo>
                  <a:pt x="64369" y="16693"/>
                </a:lnTo>
                <a:lnTo>
                  <a:pt x="62878" y="16166"/>
                </a:lnTo>
                <a:lnTo>
                  <a:pt x="61578" y="15465"/>
                </a:lnTo>
                <a:lnTo>
                  <a:pt x="58788" y="14057"/>
                </a:lnTo>
                <a:lnTo>
                  <a:pt x="56180" y="12476"/>
                </a:lnTo>
                <a:lnTo>
                  <a:pt x="53581" y="10902"/>
                </a:lnTo>
                <a:lnTo>
                  <a:pt x="55439" y="11429"/>
                </a:lnTo>
                <a:lnTo>
                  <a:pt x="57297" y="11776"/>
                </a:lnTo>
                <a:lnTo>
                  <a:pt x="61020" y="12657"/>
                </a:lnTo>
                <a:lnTo>
                  <a:pt x="63436" y="13184"/>
                </a:lnTo>
                <a:lnTo>
                  <a:pt x="66043" y="13884"/>
                </a:lnTo>
                <a:lnTo>
                  <a:pt x="68460" y="14057"/>
                </a:lnTo>
                <a:lnTo>
                  <a:pt x="69767" y="14057"/>
                </a:lnTo>
                <a:lnTo>
                  <a:pt x="71067" y="13884"/>
                </a:lnTo>
                <a:lnTo>
                  <a:pt x="71441" y="13711"/>
                </a:lnTo>
                <a:lnTo>
                  <a:pt x="71441" y="13357"/>
                </a:lnTo>
                <a:lnTo>
                  <a:pt x="71441" y="13184"/>
                </a:lnTo>
                <a:lnTo>
                  <a:pt x="71250" y="12830"/>
                </a:lnTo>
                <a:lnTo>
                  <a:pt x="69018" y="11949"/>
                </a:lnTo>
                <a:lnTo>
                  <a:pt x="66602" y="11249"/>
                </a:lnTo>
                <a:lnTo>
                  <a:pt x="61762" y="10375"/>
                </a:lnTo>
                <a:lnTo>
                  <a:pt x="57855" y="9494"/>
                </a:lnTo>
                <a:lnTo>
                  <a:pt x="55813" y="9140"/>
                </a:lnTo>
                <a:lnTo>
                  <a:pt x="53764" y="9140"/>
                </a:lnTo>
                <a:lnTo>
                  <a:pt x="55439" y="8267"/>
                </a:lnTo>
                <a:lnTo>
                  <a:pt x="57113" y="7740"/>
                </a:lnTo>
                <a:lnTo>
                  <a:pt x="59162" y="7559"/>
                </a:lnTo>
                <a:lnTo>
                  <a:pt x="61204" y="7740"/>
                </a:lnTo>
                <a:lnTo>
                  <a:pt x="63253" y="8086"/>
                </a:lnTo>
                <a:lnTo>
                  <a:pt x="65302" y="8613"/>
                </a:lnTo>
                <a:lnTo>
                  <a:pt x="66976" y="9140"/>
                </a:lnTo>
                <a:lnTo>
                  <a:pt x="68460" y="9667"/>
                </a:lnTo>
                <a:lnTo>
                  <a:pt x="71625" y="11249"/>
                </a:lnTo>
                <a:lnTo>
                  <a:pt x="74974" y="12657"/>
                </a:lnTo>
                <a:lnTo>
                  <a:pt x="76465" y="13184"/>
                </a:lnTo>
                <a:lnTo>
                  <a:pt x="78139" y="13530"/>
                </a:lnTo>
                <a:lnTo>
                  <a:pt x="78506" y="13357"/>
                </a:lnTo>
                <a:lnTo>
                  <a:pt x="78697" y="13184"/>
                </a:lnTo>
                <a:lnTo>
                  <a:pt x="78881" y="13003"/>
                </a:lnTo>
                <a:lnTo>
                  <a:pt x="78697" y="12657"/>
                </a:lnTo>
                <a:lnTo>
                  <a:pt x="77206" y="11249"/>
                </a:lnTo>
                <a:lnTo>
                  <a:pt x="75532" y="10021"/>
                </a:lnTo>
                <a:lnTo>
                  <a:pt x="73483" y="8967"/>
                </a:lnTo>
                <a:lnTo>
                  <a:pt x="71441" y="8086"/>
                </a:lnTo>
                <a:lnTo>
                  <a:pt x="69209" y="7386"/>
                </a:lnTo>
                <a:lnTo>
                  <a:pt x="66976" y="6685"/>
                </a:lnTo>
                <a:lnTo>
                  <a:pt x="62878" y="5805"/>
                </a:lnTo>
                <a:lnTo>
                  <a:pt x="61395" y="5451"/>
                </a:lnTo>
                <a:close/>
                <a:moveTo>
                  <a:pt x="45018" y="14411"/>
                </a:moveTo>
                <a:lnTo>
                  <a:pt x="44834" y="14584"/>
                </a:lnTo>
                <a:lnTo>
                  <a:pt x="43534" y="15465"/>
                </a:lnTo>
                <a:lnTo>
                  <a:pt x="42227" y="16346"/>
                </a:lnTo>
                <a:lnTo>
                  <a:pt x="39811" y="18454"/>
                </a:lnTo>
                <a:lnTo>
                  <a:pt x="37395" y="20382"/>
                </a:lnTo>
                <a:lnTo>
                  <a:pt x="36279" y="21436"/>
                </a:lnTo>
                <a:lnTo>
                  <a:pt x="35346" y="22671"/>
                </a:lnTo>
                <a:lnTo>
                  <a:pt x="35346" y="23018"/>
                </a:lnTo>
                <a:lnTo>
                  <a:pt x="35529" y="23198"/>
                </a:lnTo>
                <a:lnTo>
                  <a:pt x="37020" y="22490"/>
                </a:lnTo>
                <a:lnTo>
                  <a:pt x="38136" y="21790"/>
                </a:lnTo>
                <a:lnTo>
                  <a:pt x="40369" y="20036"/>
                </a:lnTo>
                <a:lnTo>
                  <a:pt x="43160" y="17747"/>
                </a:lnTo>
                <a:lnTo>
                  <a:pt x="45767" y="15638"/>
                </a:lnTo>
                <a:lnTo>
                  <a:pt x="45950" y="15111"/>
                </a:lnTo>
                <a:lnTo>
                  <a:pt x="45767" y="14765"/>
                </a:lnTo>
                <a:lnTo>
                  <a:pt x="45392" y="14411"/>
                </a:lnTo>
                <a:close/>
                <a:moveTo>
                  <a:pt x="46692" y="40592"/>
                </a:moveTo>
                <a:lnTo>
                  <a:pt x="46325" y="40765"/>
                </a:lnTo>
                <a:lnTo>
                  <a:pt x="45950" y="40938"/>
                </a:lnTo>
                <a:lnTo>
                  <a:pt x="45576" y="41292"/>
                </a:lnTo>
                <a:lnTo>
                  <a:pt x="45018" y="41646"/>
                </a:lnTo>
                <a:lnTo>
                  <a:pt x="44460" y="41992"/>
                </a:lnTo>
                <a:lnTo>
                  <a:pt x="44093" y="42519"/>
                </a:lnTo>
                <a:lnTo>
                  <a:pt x="43718" y="43227"/>
                </a:lnTo>
                <a:lnTo>
                  <a:pt x="43343" y="44454"/>
                </a:lnTo>
                <a:lnTo>
                  <a:pt x="43343" y="45682"/>
                </a:lnTo>
                <a:lnTo>
                  <a:pt x="43343" y="46389"/>
                </a:lnTo>
                <a:lnTo>
                  <a:pt x="43718" y="47263"/>
                </a:lnTo>
                <a:lnTo>
                  <a:pt x="44093" y="47971"/>
                </a:lnTo>
                <a:lnTo>
                  <a:pt x="44460" y="48498"/>
                </a:lnTo>
                <a:lnTo>
                  <a:pt x="45018" y="49025"/>
                </a:lnTo>
                <a:lnTo>
                  <a:pt x="45767" y="49552"/>
                </a:lnTo>
                <a:lnTo>
                  <a:pt x="46509" y="49898"/>
                </a:lnTo>
                <a:lnTo>
                  <a:pt x="47250" y="50079"/>
                </a:lnTo>
                <a:lnTo>
                  <a:pt x="48366" y="50079"/>
                </a:lnTo>
                <a:lnTo>
                  <a:pt x="48925" y="49898"/>
                </a:lnTo>
                <a:lnTo>
                  <a:pt x="49299" y="49552"/>
                </a:lnTo>
                <a:lnTo>
                  <a:pt x="50232" y="48498"/>
                </a:lnTo>
                <a:lnTo>
                  <a:pt x="50790" y="47263"/>
                </a:lnTo>
                <a:lnTo>
                  <a:pt x="50974" y="45862"/>
                </a:lnTo>
                <a:lnTo>
                  <a:pt x="50974" y="44454"/>
                </a:lnTo>
                <a:lnTo>
                  <a:pt x="50599" y="43046"/>
                </a:lnTo>
                <a:lnTo>
                  <a:pt x="50416" y="42519"/>
                </a:lnTo>
                <a:lnTo>
                  <a:pt x="49857" y="41819"/>
                </a:lnTo>
                <a:lnTo>
                  <a:pt x="49483" y="41292"/>
                </a:lnTo>
                <a:lnTo>
                  <a:pt x="48741" y="40938"/>
                </a:lnTo>
                <a:lnTo>
                  <a:pt x="48183" y="40592"/>
                </a:lnTo>
                <a:close/>
                <a:moveTo>
                  <a:pt x="71625" y="40592"/>
                </a:moveTo>
                <a:lnTo>
                  <a:pt x="71250" y="40765"/>
                </a:lnTo>
                <a:lnTo>
                  <a:pt x="70883" y="40938"/>
                </a:lnTo>
                <a:lnTo>
                  <a:pt x="70509" y="41292"/>
                </a:lnTo>
                <a:lnTo>
                  <a:pt x="69950" y="41646"/>
                </a:lnTo>
                <a:lnTo>
                  <a:pt x="69392" y="41992"/>
                </a:lnTo>
                <a:lnTo>
                  <a:pt x="69018" y="42519"/>
                </a:lnTo>
                <a:lnTo>
                  <a:pt x="68651" y="43227"/>
                </a:lnTo>
                <a:lnTo>
                  <a:pt x="68276" y="44454"/>
                </a:lnTo>
                <a:lnTo>
                  <a:pt x="68276" y="45682"/>
                </a:lnTo>
                <a:lnTo>
                  <a:pt x="68276" y="46389"/>
                </a:lnTo>
                <a:lnTo>
                  <a:pt x="68651" y="47263"/>
                </a:lnTo>
                <a:lnTo>
                  <a:pt x="69018" y="47971"/>
                </a:lnTo>
                <a:lnTo>
                  <a:pt x="69392" y="48498"/>
                </a:lnTo>
                <a:lnTo>
                  <a:pt x="69950" y="49025"/>
                </a:lnTo>
                <a:lnTo>
                  <a:pt x="70692" y="49552"/>
                </a:lnTo>
                <a:lnTo>
                  <a:pt x="71441" y="49898"/>
                </a:lnTo>
                <a:lnTo>
                  <a:pt x="72183" y="50079"/>
                </a:lnTo>
                <a:lnTo>
                  <a:pt x="73299" y="50079"/>
                </a:lnTo>
                <a:lnTo>
                  <a:pt x="73857" y="49898"/>
                </a:lnTo>
                <a:lnTo>
                  <a:pt x="74232" y="49552"/>
                </a:lnTo>
                <a:lnTo>
                  <a:pt x="75157" y="48498"/>
                </a:lnTo>
                <a:lnTo>
                  <a:pt x="75715" y="47263"/>
                </a:lnTo>
                <a:lnTo>
                  <a:pt x="75906" y="45862"/>
                </a:lnTo>
                <a:lnTo>
                  <a:pt x="75906" y="44454"/>
                </a:lnTo>
                <a:lnTo>
                  <a:pt x="75532" y="43046"/>
                </a:lnTo>
                <a:lnTo>
                  <a:pt x="75348" y="42519"/>
                </a:lnTo>
                <a:lnTo>
                  <a:pt x="74790" y="41819"/>
                </a:lnTo>
                <a:lnTo>
                  <a:pt x="74416" y="41292"/>
                </a:lnTo>
                <a:lnTo>
                  <a:pt x="73674" y="40938"/>
                </a:lnTo>
                <a:lnTo>
                  <a:pt x="73116" y="40592"/>
                </a:lnTo>
                <a:close/>
                <a:moveTo>
                  <a:pt x="59529" y="48844"/>
                </a:moveTo>
                <a:lnTo>
                  <a:pt x="59162" y="49198"/>
                </a:lnTo>
                <a:lnTo>
                  <a:pt x="58971" y="49552"/>
                </a:lnTo>
                <a:lnTo>
                  <a:pt x="58971" y="51133"/>
                </a:lnTo>
                <a:lnTo>
                  <a:pt x="59162" y="52714"/>
                </a:lnTo>
                <a:lnTo>
                  <a:pt x="59162" y="54296"/>
                </a:lnTo>
                <a:lnTo>
                  <a:pt x="59346" y="55877"/>
                </a:lnTo>
                <a:lnTo>
                  <a:pt x="59529" y="56223"/>
                </a:lnTo>
                <a:lnTo>
                  <a:pt x="59720" y="56404"/>
                </a:lnTo>
                <a:lnTo>
                  <a:pt x="60462" y="56750"/>
                </a:lnTo>
                <a:lnTo>
                  <a:pt x="60837" y="56577"/>
                </a:lnTo>
                <a:lnTo>
                  <a:pt x="61204" y="56577"/>
                </a:lnTo>
                <a:lnTo>
                  <a:pt x="61395" y="56223"/>
                </a:lnTo>
                <a:lnTo>
                  <a:pt x="61578" y="55877"/>
                </a:lnTo>
                <a:lnTo>
                  <a:pt x="61578" y="55169"/>
                </a:lnTo>
                <a:lnTo>
                  <a:pt x="61578" y="54296"/>
                </a:lnTo>
                <a:lnTo>
                  <a:pt x="61395" y="52714"/>
                </a:lnTo>
                <a:lnTo>
                  <a:pt x="61020" y="50953"/>
                </a:lnTo>
                <a:lnTo>
                  <a:pt x="60837" y="50079"/>
                </a:lnTo>
                <a:lnTo>
                  <a:pt x="60279" y="49198"/>
                </a:lnTo>
                <a:lnTo>
                  <a:pt x="59904" y="48844"/>
                </a:lnTo>
                <a:close/>
                <a:moveTo>
                  <a:pt x="65669" y="59740"/>
                </a:moveTo>
                <a:lnTo>
                  <a:pt x="63069" y="60440"/>
                </a:lnTo>
                <a:lnTo>
                  <a:pt x="60646" y="60967"/>
                </a:lnTo>
                <a:lnTo>
                  <a:pt x="58046" y="61148"/>
                </a:lnTo>
                <a:lnTo>
                  <a:pt x="56739" y="61148"/>
                </a:lnTo>
                <a:lnTo>
                  <a:pt x="55439" y="60967"/>
                </a:lnTo>
                <a:lnTo>
                  <a:pt x="55064" y="61148"/>
                </a:lnTo>
                <a:lnTo>
                  <a:pt x="54881" y="61148"/>
                </a:lnTo>
                <a:lnTo>
                  <a:pt x="54697" y="61494"/>
                </a:lnTo>
                <a:lnTo>
                  <a:pt x="54881" y="61675"/>
                </a:lnTo>
                <a:lnTo>
                  <a:pt x="55255" y="62375"/>
                </a:lnTo>
                <a:lnTo>
                  <a:pt x="55813" y="62729"/>
                </a:lnTo>
                <a:lnTo>
                  <a:pt x="56372" y="63256"/>
                </a:lnTo>
                <a:lnTo>
                  <a:pt x="57113" y="63429"/>
                </a:lnTo>
                <a:lnTo>
                  <a:pt x="58604" y="63783"/>
                </a:lnTo>
                <a:lnTo>
                  <a:pt x="60462" y="63783"/>
                </a:lnTo>
                <a:lnTo>
                  <a:pt x="62136" y="63602"/>
                </a:lnTo>
                <a:lnTo>
                  <a:pt x="63994" y="63256"/>
                </a:lnTo>
                <a:lnTo>
                  <a:pt x="65485" y="62902"/>
                </a:lnTo>
                <a:lnTo>
                  <a:pt x="66785" y="62375"/>
                </a:lnTo>
                <a:lnTo>
                  <a:pt x="67343" y="62021"/>
                </a:lnTo>
                <a:lnTo>
                  <a:pt x="67534" y="61675"/>
                </a:lnTo>
                <a:lnTo>
                  <a:pt x="67534" y="61148"/>
                </a:lnTo>
                <a:lnTo>
                  <a:pt x="67534" y="60620"/>
                </a:lnTo>
                <a:lnTo>
                  <a:pt x="67160" y="60267"/>
                </a:lnTo>
                <a:lnTo>
                  <a:pt x="66785" y="59913"/>
                </a:lnTo>
                <a:lnTo>
                  <a:pt x="66227" y="59740"/>
                </a:lnTo>
                <a:close/>
                <a:moveTo>
                  <a:pt x="50599" y="71682"/>
                </a:moveTo>
                <a:lnTo>
                  <a:pt x="52465" y="72389"/>
                </a:lnTo>
                <a:lnTo>
                  <a:pt x="54323" y="72916"/>
                </a:lnTo>
                <a:lnTo>
                  <a:pt x="56372" y="73444"/>
                </a:lnTo>
                <a:lnTo>
                  <a:pt x="58230" y="73790"/>
                </a:lnTo>
                <a:lnTo>
                  <a:pt x="60087" y="73971"/>
                </a:lnTo>
                <a:lnTo>
                  <a:pt x="62136" y="74144"/>
                </a:lnTo>
                <a:lnTo>
                  <a:pt x="63994" y="73971"/>
                </a:lnTo>
                <a:lnTo>
                  <a:pt x="65860" y="73790"/>
                </a:lnTo>
                <a:lnTo>
                  <a:pt x="67534" y="73444"/>
                </a:lnTo>
                <a:lnTo>
                  <a:pt x="69209" y="73090"/>
                </a:lnTo>
                <a:lnTo>
                  <a:pt x="69018" y="74844"/>
                </a:lnTo>
                <a:lnTo>
                  <a:pt x="66785" y="75025"/>
                </a:lnTo>
                <a:lnTo>
                  <a:pt x="64553" y="75198"/>
                </a:lnTo>
                <a:lnTo>
                  <a:pt x="64369" y="75198"/>
                </a:lnTo>
                <a:lnTo>
                  <a:pt x="62320" y="75025"/>
                </a:lnTo>
                <a:lnTo>
                  <a:pt x="61204" y="75025"/>
                </a:lnTo>
                <a:lnTo>
                  <a:pt x="60087" y="75198"/>
                </a:lnTo>
                <a:lnTo>
                  <a:pt x="60087" y="75371"/>
                </a:lnTo>
                <a:lnTo>
                  <a:pt x="59904" y="75552"/>
                </a:lnTo>
                <a:lnTo>
                  <a:pt x="59904" y="75898"/>
                </a:lnTo>
                <a:lnTo>
                  <a:pt x="60279" y="76425"/>
                </a:lnTo>
                <a:lnTo>
                  <a:pt x="60646" y="76606"/>
                </a:lnTo>
                <a:lnTo>
                  <a:pt x="61762" y="77133"/>
                </a:lnTo>
                <a:lnTo>
                  <a:pt x="62878" y="77306"/>
                </a:lnTo>
                <a:lnTo>
                  <a:pt x="63811" y="77480"/>
                </a:lnTo>
                <a:lnTo>
                  <a:pt x="66418" y="77480"/>
                </a:lnTo>
                <a:lnTo>
                  <a:pt x="67718" y="77306"/>
                </a:lnTo>
                <a:lnTo>
                  <a:pt x="69018" y="77133"/>
                </a:lnTo>
                <a:lnTo>
                  <a:pt x="69018" y="78007"/>
                </a:lnTo>
                <a:lnTo>
                  <a:pt x="66418" y="78361"/>
                </a:lnTo>
                <a:lnTo>
                  <a:pt x="65302" y="78534"/>
                </a:lnTo>
                <a:lnTo>
                  <a:pt x="63994" y="78714"/>
                </a:lnTo>
                <a:lnTo>
                  <a:pt x="60646" y="78714"/>
                </a:lnTo>
                <a:lnTo>
                  <a:pt x="59529" y="79061"/>
                </a:lnTo>
                <a:lnTo>
                  <a:pt x="59346" y="79415"/>
                </a:lnTo>
                <a:lnTo>
                  <a:pt x="59529" y="79588"/>
                </a:lnTo>
                <a:lnTo>
                  <a:pt x="60279" y="80296"/>
                </a:lnTo>
                <a:lnTo>
                  <a:pt x="61395" y="80823"/>
                </a:lnTo>
                <a:lnTo>
                  <a:pt x="62695" y="81169"/>
                </a:lnTo>
                <a:lnTo>
                  <a:pt x="65669" y="81169"/>
                </a:lnTo>
                <a:lnTo>
                  <a:pt x="66976" y="80996"/>
                </a:lnTo>
                <a:lnTo>
                  <a:pt x="68276" y="80823"/>
                </a:lnTo>
                <a:lnTo>
                  <a:pt x="69392" y="80296"/>
                </a:lnTo>
                <a:lnTo>
                  <a:pt x="69767" y="80996"/>
                </a:lnTo>
                <a:lnTo>
                  <a:pt x="68460" y="81523"/>
                </a:lnTo>
                <a:lnTo>
                  <a:pt x="66976" y="81877"/>
                </a:lnTo>
                <a:lnTo>
                  <a:pt x="62320" y="82750"/>
                </a:lnTo>
                <a:lnTo>
                  <a:pt x="62136" y="82750"/>
                </a:lnTo>
                <a:lnTo>
                  <a:pt x="62136" y="82931"/>
                </a:lnTo>
                <a:lnTo>
                  <a:pt x="62320" y="83104"/>
                </a:lnTo>
                <a:lnTo>
                  <a:pt x="63811" y="83631"/>
                </a:lnTo>
                <a:lnTo>
                  <a:pt x="65669" y="83805"/>
                </a:lnTo>
                <a:lnTo>
                  <a:pt x="63994" y="84158"/>
                </a:lnTo>
                <a:lnTo>
                  <a:pt x="62320" y="84332"/>
                </a:lnTo>
                <a:lnTo>
                  <a:pt x="60646" y="84332"/>
                </a:lnTo>
                <a:lnTo>
                  <a:pt x="58971" y="84158"/>
                </a:lnTo>
                <a:lnTo>
                  <a:pt x="56739" y="83985"/>
                </a:lnTo>
                <a:lnTo>
                  <a:pt x="54506" y="83458"/>
                </a:lnTo>
                <a:lnTo>
                  <a:pt x="52465" y="82750"/>
                </a:lnTo>
                <a:lnTo>
                  <a:pt x="51532" y="82223"/>
                </a:lnTo>
                <a:lnTo>
                  <a:pt x="50599" y="81523"/>
                </a:lnTo>
                <a:lnTo>
                  <a:pt x="50416" y="81169"/>
                </a:lnTo>
                <a:lnTo>
                  <a:pt x="50974" y="80823"/>
                </a:lnTo>
                <a:lnTo>
                  <a:pt x="51348" y="80296"/>
                </a:lnTo>
                <a:lnTo>
                  <a:pt x="51348" y="79588"/>
                </a:lnTo>
                <a:lnTo>
                  <a:pt x="51348" y="79061"/>
                </a:lnTo>
                <a:lnTo>
                  <a:pt x="50974" y="78007"/>
                </a:lnTo>
                <a:lnTo>
                  <a:pt x="50599" y="76606"/>
                </a:lnTo>
                <a:lnTo>
                  <a:pt x="50416" y="75198"/>
                </a:lnTo>
                <a:lnTo>
                  <a:pt x="50416" y="73971"/>
                </a:lnTo>
                <a:lnTo>
                  <a:pt x="50599" y="72736"/>
                </a:lnTo>
                <a:lnTo>
                  <a:pt x="50790" y="72036"/>
                </a:lnTo>
                <a:lnTo>
                  <a:pt x="50790" y="71862"/>
                </a:lnTo>
                <a:lnTo>
                  <a:pt x="50599" y="72209"/>
                </a:lnTo>
                <a:lnTo>
                  <a:pt x="50599" y="71682"/>
                </a:lnTo>
                <a:close/>
                <a:moveTo>
                  <a:pt x="73674" y="80996"/>
                </a:moveTo>
                <a:lnTo>
                  <a:pt x="74790" y="81523"/>
                </a:lnTo>
                <a:lnTo>
                  <a:pt x="75906" y="82050"/>
                </a:lnTo>
                <a:lnTo>
                  <a:pt x="75348" y="83104"/>
                </a:lnTo>
                <a:lnTo>
                  <a:pt x="74599" y="83985"/>
                </a:lnTo>
                <a:lnTo>
                  <a:pt x="73674" y="85039"/>
                </a:lnTo>
                <a:lnTo>
                  <a:pt x="72741" y="85740"/>
                </a:lnTo>
                <a:lnTo>
                  <a:pt x="70692" y="87148"/>
                </a:lnTo>
                <a:lnTo>
                  <a:pt x="68276" y="88375"/>
                </a:lnTo>
                <a:lnTo>
                  <a:pt x="65669" y="89256"/>
                </a:lnTo>
                <a:lnTo>
                  <a:pt x="63069" y="89783"/>
                </a:lnTo>
                <a:lnTo>
                  <a:pt x="60462" y="90129"/>
                </a:lnTo>
                <a:lnTo>
                  <a:pt x="58046" y="90310"/>
                </a:lnTo>
                <a:lnTo>
                  <a:pt x="55255" y="90310"/>
                </a:lnTo>
                <a:lnTo>
                  <a:pt x="52648" y="89956"/>
                </a:lnTo>
                <a:lnTo>
                  <a:pt x="49857" y="89256"/>
                </a:lnTo>
                <a:lnTo>
                  <a:pt x="48741" y="88729"/>
                </a:lnTo>
                <a:lnTo>
                  <a:pt x="47441" y="88202"/>
                </a:lnTo>
                <a:lnTo>
                  <a:pt x="46509" y="87494"/>
                </a:lnTo>
                <a:lnTo>
                  <a:pt x="45767" y="86794"/>
                </a:lnTo>
                <a:lnTo>
                  <a:pt x="45018" y="86093"/>
                </a:lnTo>
                <a:lnTo>
                  <a:pt x="44460" y="85386"/>
                </a:lnTo>
                <a:lnTo>
                  <a:pt x="43534" y="83631"/>
                </a:lnTo>
                <a:lnTo>
                  <a:pt x="42602" y="81696"/>
                </a:lnTo>
                <a:lnTo>
                  <a:pt x="43160" y="81523"/>
                </a:lnTo>
                <a:lnTo>
                  <a:pt x="44651" y="81350"/>
                </a:lnTo>
                <a:lnTo>
                  <a:pt x="46692" y="81169"/>
                </a:lnTo>
                <a:lnTo>
                  <a:pt x="47250" y="82050"/>
                </a:lnTo>
                <a:lnTo>
                  <a:pt x="48000" y="82931"/>
                </a:lnTo>
                <a:lnTo>
                  <a:pt x="49299" y="84158"/>
                </a:lnTo>
                <a:lnTo>
                  <a:pt x="50416" y="84859"/>
                </a:lnTo>
                <a:lnTo>
                  <a:pt x="51715" y="85566"/>
                </a:lnTo>
                <a:lnTo>
                  <a:pt x="54323" y="86440"/>
                </a:lnTo>
                <a:lnTo>
                  <a:pt x="56930" y="86967"/>
                </a:lnTo>
                <a:lnTo>
                  <a:pt x="59720" y="87321"/>
                </a:lnTo>
                <a:lnTo>
                  <a:pt x="62320" y="87321"/>
                </a:lnTo>
                <a:lnTo>
                  <a:pt x="64927" y="87148"/>
                </a:lnTo>
                <a:lnTo>
                  <a:pt x="67534" y="86440"/>
                </a:lnTo>
                <a:lnTo>
                  <a:pt x="68834" y="86093"/>
                </a:lnTo>
                <a:lnTo>
                  <a:pt x="70134" y="85566"/>
                </a:lnTo>
                <a:lnTo>
                  <a:pt x="71067" y="84859"/>
                </a:lnTo>
                <a:lnTo>
                  <a:pt x="72183" y="83805"/>
                </a:lnTo>
                <a:lnTo>
                  <a:pt x="73116" y="82750"/>
                </a:lnTo>
                <a:lnTo>
                  <a:pt x="73299" y="82050"/>
                </a:lnTo>
                <a:lnTo>
                  <a:pt x="73483" y="81523"/>
                </a:lnTo>
                <a:lnTo>
                  <a:pt x="73674" y="80996"/>
                </a:lnTo>
                <a:close/>
                <a:moveTo>
                  <a:pt x="39994" y="82577"/>
                </a:moveTo>
                <a:lnTo>
                  <a:pt x="39994" y="83631"/>
                </a:lnTo>
                <a:lnTo>
                  <a:pt x="40369" y="84685"/>
                </a:lnTo>
                <a:lnTo>
                  <a:pt x="40744" y="85740"/>
                </a:lnTo>
                <a:lnTo>
                  <a:pt x="41302" y="86794"/>
                </a:lnTo>
                <a:lnTo>
                  <a:pt x="42785" y="88548"/>
                </a:lnTo>
                <a:lnTo>
                  <a:pt x="44460" y="89956"/>
                </a:lnTo>
                <a:lnTo>
                  <a:pt x="45950" y="90837"/>
                </a:lnTo>
                <a:lnTo>
                  <a:pt x="47441" y="91711"/>
                </a:lnTo>
                <a:lnTo>
                  <a:pt x="48925" y="92238"/>
                </a:lnTo>
                <a:lnTo>
                  <a:pt x="50599" y="92765"/>
                </a:lnTo>
                <a:lnTo>
                  <a:pt x="52273" y="93119"/>
                </a:lnTo>
                <a:lnTo>
                  <a:pt x="53948" y="93472"/>
                </a:lnTo>
                <a:lnTo>
                  <a:pt x="57297" y="93646"/>
                </a:lnTo>
                <a:lnTo>
                  <a:pt x="60462" y="93472"/>
                </a:lnTo>
                <a:lnTo>
                  <a:pt x="63627" y="93119"/>
                </a:lnTo>
                <a:lnTo>
                  <a:pt x="66976" y="92238"/>
                </a:lnTo>
                <a:lnTo>
                  <a:pt x="69950" y="91184"/>
                </a:lnTo>
                <a:lnTo>
                  <a:pt x="71441" y="90483"/>
                </a:lnTo>
                <a:lnTo>
                  <a:pt x="72925" y="89602"/>
                </a:lnTo>
                <a:lnTo>
                  <a:pt x="74232" y="88729"/>
                </a:lnTo>
                <a:lnTo>
                  <a:pt x="75532" y="87675"/>
                </a:lnTo>
                <a:lnTo>
                  <a:pt x="76648" y="86620"/>
                </a:lnTo>
                <a:lnTo>
                  <a:pt x="77581" y="85566"/>
                </a:lnTo>
                <a:lnTo>
                  <a:pt x="78506" y="84158"/>
                </a:lnTo>
                <a:lnTo>
                  <a:pt x="79255" y="82931"/>
                </a:lnTo>
                <a:lnTo>
                  <a:pt x="83720" y="83631"/>
                </a:lnTo>
                <a:lnTo>
                  <a:pt x="83904" y="83631"/>
                </a:lnTo>
                <a:lnTo>
                  <a:pt x="82788" y="84332"/>
                </a:lnTo>
                <a:lnTo>
                  <a:pt x="81488" y="85039"/>
                </a:lnTo>
                <a:lnTo>
                  <a:pt x="80372" y="85913"/>
                </a:lnTo>
                <a:lnTo>
                  <a:pt x="79255" y="86967"/>
                </a:lnTo>
                <a:lnTo>
                  <a:pt x="78881" y="87494"/>
                </a:lnTo>
                <a:lnTo>
                  <a:pt x="78697" y="88202"/>
                </a:lnTo>
                <a:lnTo>
                  <a:pt x="79813" y="87848"/>
                </a:lnTo>
                <a:lnTo>
                  <a:pt x="80930" y="87321"/>
                </a:lnTo>
                <a:lnTo>
                  <a:pt x="82971" y="86093"/>
                </a:lnTo>
                <a:lnTo>
                  <a:pt x="85578" y="85039"/>
                </a:lnTo>
                <a:lnTo>
                  <a:pt x="86511" y="84859"/>
                </a:lnTo>
                <a:lnTo>
                  <a:pt x="87436" y="84512"/>
                </a:lnTo>
                <a:lnTo>
                  <a:pt x="87627" y="84332"/>
                </a:lnTo>
                <a:lnTo>
                  <a:pt x="91901" y="85566"/>
                </a:lnTo>
                <a:lnTo>
                  <a:pt x="89669" y="86267"/>
                </a:lnTo>
                <a:lnTo>
                  <a:pt x="87436" y="87148"/>
                </a:lnTo>
                <a:lnTo>
                  <a:pt x="85204" y="88021"/>
                </a:lnTo>
                <a:lnTo>
                  <a:pt x="83162" y="89256"/>
                </a:lnTo>
                <a:lnTo>
                  <a:pt x="81297" y="90483"/>
                </a:lnTo>
                <a:lnTo>
                  <a:pt x="81113" y="90657"/>
                </a:lnTo>
                <a:lnTo>
                  <a:pt x="81297" y="90837"/>
                </a:lnTo>
                <a:lnTo>
                  <a:pt x="85204" y="89429"/>
                </a:lnTo>
                <a:lnTo>
                  <a:pt x="89111" y="88202"/>
                </a:lnTo>
                <a:lnTo>
                  <a:pt x="90785" y="87848"/>
                </a:lnTo>
                <a:lnTo>
                  <a:pt x="92460" y="87494"/>
                </a:lnTo>
                <a:lnTo>
                  <a:pt x="94134" y="87321"/>
                </a:lnTo>
                <a:lnTo>
                  <a:pt x="95808" y="86794"/>
                </a:lnTo>
                <a:lnTo>
                  <a:pt x="99157" y="88202"/>
                </a:lnTo>
                <a:lnTo>
                  <a:pt x="97299" y="88729"/>
                </a:lnTo>
                <a:lnTo>
                  <a:pt x="95625" y="89429"/>
                </a:lnTo>
                <a:lnTo>
                  <a:pt x="90785" y="91364"/>
                </a:lnTo>
                <a:lnTo>
                  <a:pt x="88553" y="92418"/>
                </a:lnTo>
                <a:lnTo>
                  <a:pt x="86136" y="93119"/>
                </a:lnTo>
                <a:lnTo>
                  <a:pt x="85953" y="93292"/>
                </a:lnTo>
                <a:lnTo>
                  <a:pt x="85762" y="93472"/>
                </a:lnTo>
                <a:lnTo>
                  <a:pt x="85953" y="93646"/>
                </a:lnTo>
                <a:lnTo>
                  <a:pt x="86136" y="93819"/>
                </a:lnTo>
                <a:lnTo>
                  <a:pt x="90602" y="92945"/>
                </a:lnTo>
                <a:lnTo>
                  <a:pt x="95250" y="91891"/>
                </a:lnTo>
                <a:lnTo>
                  <a:pt x="96925" y="91537"/>
                </a:lnTo>
                <a:lnTo>
                  <a:pt x="98783" y="91184"/>
                </a:lnTo>
                <a:lnTo>
                  <a:pt x="100648" y="90657"/>
                </a:lnTo>
                <a:lnTo>
                  <a:pt x="101573" y="90310"/>
                </a:lnTo>
                <a:lnTo>
                  <a:pt x="102323" y="89956"/>
                </a:lnTo>
                <a:lnTo>
                  <a:pt x="104180" y="91184"/>
                </a:lnTo>
                <a:lnTo>
                  <a:pt x="106038" y="92592"/>
                </a:lnTo>
                <a:lnTo>
                  <a:pt x="103997" y="92945"/>
                </a:lnTo>
                <a:lnTo>
                  <a:pt x="98224" y="94346"/>
                </a:lnTo>
                <a:lnTo>
                  <a:pt x="95434" y="95054"/>
                </a:lnTo>
                <a:lnTo>
                  <a:pt x="92834" y="95927"/>
                </a:lnTo>
                <a:lnTo>
                  <a:pt x="92460" y="96281"/>
                </a:lnTo>
                <a:lnTo>
                  <a:pt x="92643" y="96454"/>
                </a:lnTo>
                <a:lnTo>
                  <a:pt x="93759" y="96808"/>
                </a:lnTo>
                <a:lnTo>
                  <a:pt x="94876" y="96981"/>
                </a:lnTo>
                <a:lnTo>
                  <a:pt x="95808" y="97162"/>
                </a:lnTo>
                <a:lnTo>
                  <a:pt x="96925" y="96981"/>
                </a:lnTo>
                <a:lnTo>
                  <a:pt x="99157" y="96808"/>
                </a:lnTo>
                <a:lnTo>
                  <a:pt x="101206" y="96281"/>
                </a:lnTo>
                <a:lnTo>
                  <a:pt x="104555" y="95581"/>
                </a:lnTo>
                <a:lnTo>
                  <a:pt x="106038" y="95227"/>
                </a:lnTo>
                <a:lnTo>
                  <a:pt x="107713" y="95054"/>
                </a:lnTo>
                <a:lnTo>
                  <a:pt x="108462" y="94873"/>
                </a:lnTo>
                <a:lnTo>
                  <a:pt x="109762" y="96281"/>
                </a:lnTo>
                <a:lnTo>
                  <a:pt x="110878" y="97689"/>
                </a:lnTo>
                <a:lnTo>
                  <a:pt x="108462" y="97862"/>
                </a:lnTo>
                <a:lnTo>
                  <a:pt x="105855" y="98036"/>
                </a:lnTo>
                <a:lnTo>
                  <a:pt x="103439" y="98389"/>
                </a:lnTo>
                <a:lnTo>
                  <a:pt x="101015" y="98743"/>
                </a:lnTo>
                <a:lnTo>
                  <a:pt x="99715" y="99090"/>
                </a:lnTo>
                <a:lnTo>
                  <a:pt x="98599" y="99444"/>
                </a:lnTo>
                <a:lnTo>
                  <a:pt x="98416" y="99617"/>
                </a:lnTo>
                <a:lnTo>
                  <a:pt x="98416" y="99797"/>
                </a:lnTo>
                <a:lnTo>
                  <a:pt x="98599" y="99971"/>
                </a:lnTo>
                <a:lnTo>
                  <a:pt x="98599" y="100144"/>
                </a:lnTo>
                <a:lnTo>
                  <a:pt x="100832" y="100498"/>
                </a:lnTo>
                <a:lnTo>
                  <a:pt x="102881" y="100671"/>
                </a:lnTo>
                <a:lnTo>
                  <a:pt x="106971" y="100498"/>
                </a:lnTo>
                <a:lnTo>
                  <a:pt x="112736" y="100498"/>
                </a:lnTo>
                <a:lnTo>
                  <a:pt x="114043" y="103133"/>
                </a:lnTo>
                <a:lnTo>
                  <a:pt x="110136" y="103306"/>
                </a:lnTo>
                <a:lnTo>
                  <a:pt x="105671" y="103306"/>
                </a:lnTo>
                <a:lnTo>
                  <a:pt x="103439" y="103487"/>
                </a:lnTo>
                <a:lnTo>
                  <a:pt x="102323" y="103660"/>
                </a:lnTo>
                <a:lnTo>
                  <a:pt x="101206" y="103833"/>
                </a:lnTo>
                <a:lnTo>
                  <a:pt x="101015" y="104014"/>
                </a:lnTo>
                <a:lnTo>
                  <a:pt x="100832" y="104361"/>
                </a:lnTo>
                <a:lnTo>
                  <a:pt x="101015" y="104714"/>
                </a:lnTo>
                <a:lnTo>
                  <a:pt x="101206" y="104888"/>
                </a:lnTo>
                <a:lnTo>
                  <a:pt x="103439" y="105415"/>
                </a:lnTo>
                <a:lnTo>
                  <a:pt x="105671" y="105595"/>
                </a:lnTo>
                <a:lnTo>
                  <a:pt x="112553" y="105595"/>
                </a:lnTo>
                <a:lnTo>
                  <a:pt x="114969" y="105415"/>
                </a:lnTo>
                <a:lnTo>
                  <a:pt x="115527" y="107350"/>
                </a:lnTo>
                <a:lnTo>
                  <a:pt x="115901" y="109285"/>
                </a:lnTo>
                <a:lnTo>
                  <a:pt x="114602" y="108931"/>
                </a:lnTo>
                <a:lnTo>
                  <a:pt x="113294" y="108931"/>
                </a:lnTo>
                <a:lnTo>
                  <a:pt x="110503" y="108758"/>
                </a:lnTo>
                <a:lnTo>
                  <a:pt x="108829" y="108758"/>
                </a:lnTo>
                <a:lnTo>
                  <a:pt x="106971" y="108931"/>
                </a:lnTo>
                <a:lnTo>
                  <a:pt x="105297" y="109104"/>
                </a:lnTo>
                <a:lnTo>
                  <a:pt x="103439" y="109631"/>
                </a:lnTo>
                <a:lnTo>
                  <a:pt x="103248" y="109812"/>
                </a:lnTo>
                <a:lnTo>
                  <a:pt x="103248" y="109985"/>
                </a:lnTo>
                <a:lnTo>
                  <a:pt x="103248" y="110339"/>
                </a:lnTo>
                <a:lnTo>
                  <a:pt x="103622" y="110339"/>
                </a:lnTo>
                <a:lnTo>
                  <a:pt x="107155" y="110512"/>
                </a:lnTo>
                <a:lnTo>
                  <a:pt x="110503" y="110685"/>
                </a:lnTo>
                <a:lnTo>
                  <a:pt x="113485" y="110866"/>
                </a:lnTo>
                <a:lnTo>
                  <a:pt x="114785" y="110866"/>
                </a:lnTo>
                <a:lnTo>
                  <a:pt x="116085" y="110685"/>
                </a:lnTo>
                <a:lnTo>
                  <a:pt x="116085" y="110685"/>
                </a:lnTo>
                <a:lnTo>
                  <a:pt x="115343" y="110866"/>
                </a:lnTo>
                <a:lnTo>
                  <a:pt x="113111" y="111566"/>
                </a:lnTo>
                <a:lnTo>
                  <a:pt x="110878" y="112267"/>
                </a:lnTo>
                <a:lnTo>
                  <a:pt x="106413" y="113148"/>
                </a:lnTo>
                <a:lnTo>
                  <a:pt x="101764" y="113848"/>
                </a:lnTo>
                <a:lnTo>
                  <a:pt x="97108" y="114375"/>
                </a:lnTo>
                <a:lnTo>
                  <a:pt x="96925" y="113501"/>
                </a:lnTo>
                <a:lnTo>
                  <a:pt x="96741" y="112093"/>
                </a:lnTo>
                <a:lnTo>
                  <a:pt x="96550" y="111393"/>
                </a:lnTo>
                <a:lnTo>
                  <a:pt x="95992" y="110685"/>
                </a:lnTo>
                <a:lnTo>
                  <a:pt x="95434" y="110158"/>
                </a:lnTo>
                <a:lnTo>
                  <a:pt x="94692" y="109985"/>
                </a:lnTo>
                <a:lnTo>
                  <a:pt x="93950" y="110158"/>
                </a:lnTo>
                <a:lnTo>
                  <a:pt x="93392" y="110685"/>
                </a:lnTo>
                <a:lnTo>
                  <a:pt x="93018" y="111393"/>
                </a:lnTo>
                <a:lnTo>
                  <a:pt x="92834" y="112093"/>
                </a:lnTo>
                <a:lnTo>
                  <a:pt x="92834" y="113501"/>
                </a:lnTo>
                <a:lnTo>
                  <a:pt x="92834" y="114729"/>
                </a:lnTo>
                <a:lnTo>
                  <a:pt x="90227" y="115083"/>
                </a:lnTo>
                <a:lnTo>
                  <a:pt x="86320" y="115429"/>
                </a:lnTo>
                <a:lnTo>
                  <a:pt x="82230" y="115783"/>
                </a:lnTo>
                <a:lnTo>
                  <a:pt x="74232" y="116137"/>
                </a:lnTo>
                <a:lnTo>
                  <a:pt x="58046" y="116137"/>
                </a:lnTo>
                <a:lnTo>
                  <a:pt x="49857" y="115956"/>
                </a:lnTo>
                <a:lnTo>
                  <a:pt x="41860" y="115610"/>
                </a:lnTo>
                <a:lnTo>
                  <a:pt x="33855" y="115083"/>
                </a:lnTo>
                <a:lnTo>
                  <a:pt x="25857" y="114375"/>
                </a:lnTo>
                <a:lnTo>
                  <a:pt x="24741" y="114202"/>
                </a:lnTo>
                <a:lnTo>
                  <a:pt x="24741" y="113848"/>
                </a:lnTo>
                <a:lnTo>
                  <a:pt x="24741" y="113148"/>
                </a:lnTo>
                <a:lnTo>
                  <a:pt x="24558" y="112794"/>
                </a:lnTo>
                <a:lnTo>
                  <a:pt x="24558" y="112447"/>
                </a:lnTo>
                <a:lnTo>
                  <a:pt x="24741" y="111212"/>
                </a:lnTo>
                <a:lnTo>
                  <a:pt x="24741" y="110512"/>
                </a:lnTo>
                <a:lnTo>
                  <a:pt x="24558" y="109812"/>
                </a:lnTo>
                <a:lnTo>
                  <a:pt x="24183" y="109285"/>
                </a:lnTo>
                <a:lnTo>
                  <a:pt x="23625" y="108931"/>
                </a:lnTo>
                <a:lnTo>
                  <a:pt x="23067" y="108931"/>
                </a:lnTo>
                <a:lnTo>
                  <a:pt x="22325" y="109104"/>
                </a:lnTo>
                <a:lnTo>
                  <a:pt x="21583" y="109812"/>
                </a:lnTo>
                <a:lnTo>
                  <a:pt x="21025" y="110685"/>
                </a:lnTo>
                <a:lnTo>
                  <a:pt x="20834" y="111566"/>
                </a:lnTo>
                <a:lnTo>
                  <a:pt x="20651" y="112620"/>
                </a:lnTo>
                <a:lnTo>
                  <a:pt x="20651" y="113321"/>
                </a:lnTo>
                <a:lnTo>
                  <a:pt x="16369" y="112093"/>
                </a:lnTo>
                <a:lnTo>
                  <a:pt x="12095" y="110866"/>
                </a:lnTo>
                <a:lnTo>
                  <a:pt x="10046" y="110339"/>
                </a:lnTo>
                <a:lnTo>
                  <a:pt x="7997" y="110158"/>
                </a:lnTo>
                <a:lnTo>
                  <a:pt x="5764" y="109985"/>
                </a:lnTo>
                <a:lnTo>
                  <a:pt x="3723" y="110158"/>
                </a:lnTo>
                <a:lnTo>
                  <a:pt x="3532" y="108577"/>
                </a:lnTo>
                <a:lnTo>
                  <a:pt x="3723" y="107176"/>
                </a:lnTo>
                <a:lnTo>
                  <a:pt x="3906" y="105595"/>
                </a:lnTo>
                <a:lnTo>
                  <a:pt x="4465" y="104187"/>
                </a:lnTo>
                <a:lnTo>
                  <a:pt x="5023" y="102779"/>
                </a:lnTo>
                <a:lnTo>
                  <a:pt x="5764" y="101379"/>
                </a:lnTo>
                <a:lnTo>
                  <a:pt x="6514" y="100144"/>
                </a:lnTo>
                <a:lnTo>
                  <a:pt x="7439" y="98743"/>
                </a:lnTo>
                <a:lnTo>
                  <a:pt x="9488" y="96454"/>
                </a:lnTo>
                <a:lnTo>
                  <a:pt x="11904" y="94173"/>
                </a:lnTo>
                <a:lnTo>
                  <a:pt x="14328" y="92238"/>
                </a:lnTo>
                <a:lnTo>
                  <a:pt x="16744" y="90483"/>
                </a:lnTo>
                <a:lnTo>
                  <a:pt x="18418" y="89429"/>
                </a:lnTo>
                <a:lnTo>
                  <a:pt x="19909" y="88729"/>
                </a:lnTo>
                <a:lnTo>
                  <a:pt x="23258" y="87148"/>
                </a:lnTo>
                <a:lnTo>
                  <a:pt x="26607" y="86093"/>
                </a:lnTo>
                <a:lnTo>
                  <a:pt x="30139" y="85039"/>
                </a:lnTo>
                <a:lnTo>
                  <a:pt x="32372" y="84332"/>
                </a:lnTo>
                <a:lnTo>
                  <a:pt x="34971" y="83805"/>
                </a:lnTo>
                <a:lnTo>
                  <a:pt x="39994" y="82577"/>
                </a:lnTo>
                <a:close/>
                <a:moveTo>
                  <a:pt x="62695" y="7"/>
                </a:moveTo>
                <a:lnTo>
                  <a:pt x="59720" y="361"/>
                </a:lnTo>
                <a:lnTo>
                  <a:pt x="57113" y="888"/>
                </a:lnTo>
                <a:lnTo>
                  <a:pt x="54697" y="1761"/>
                </a:lnTo>
                <a:lnTo>
                  <a:pt x="50974" y="3342"/>
                </a:lnTo>
                <a:lnTo>
                  <a:pt x="49116" y="4397"/>
                </a:lnTo>
                <a:lnTo>
                  <a:pt x="48000" y="5277"/>
                </a:lnTo>
                <a:lnTo>
                  <a:pt x="47441" y="5805"/>
                </a:lnTo>
                <a:lnTo>
                  <a:pt x="47250" y="6158"/>
                </a:lnTo>
                <a:lnTo>
                  <a:pt x="47441" y="6685"/>
                </a:lnTo>
                <a:lnTo>
                  <a:pt x="47808" y="7032"/>
                </a:lnTo>
                <a:lnTo>
                  <a:pt x="48183" y="7212"/>
                </a:lnTo>
                <a:lnTo>
                  <a:pt x="49483" y="7212"/>
                </a:lnTo>
                <a:lnTo>
                  <a:pt x="50416" y="6859"/>
                </a:lnTo>
                <a:lnTo>
                  <a:pt x="51348" y="6332"/>
                </a:lnTo>
                <a:lnTo>
                  <a:pt x="54881" y="4924"/>
                </a:lnTo>
                <a:lnTo>
                  <a:pt x="56739" y="4223"/>
                </a:lnTo>
                <a:lnTo>
                  <a:pt x="58604" y="3523"/>
                </a:lnTo>
                <a:lnTo>
                  <a:pt x="61204" y="3169"/>
                </a:lnTo>
                <a:lnTo>
                  <a:pt x="63811" y="2996"/>
                </a:lnTo>
                <a:lnTo>
                  <a:pt x="66785" y="3169"/>
                </a:lnTo>
                <a:lnTo>
                  <a:pt x="69767" y="3523"/>
                </a:lnTo>
                <a:lnTo>
                  <a:pt x="72558" y="4223"/>
                </a:lnTo>
                <a:lnTo>
                  <a:pt x="75348" y="5104"/>
                </a:lnTo>
                <a:lnTo>
                  <a:pt x="77948" y="5978"/>
                </a:lnTo>
                <a:lnTo>
                  <a:pt x="80180" y="7032"/>
                </a:lnTo>
                <a:lnTo>
                  <a:pt x="81855" y="7913"/>
                </a:lnTo>
                <a:lnTo>
                  <a:pt x="83162" y="8967"/>
                </a:lnTo>
                <a:lnTo>
                  <a:pt x="84279" y="10194"/>
                </a:lnTo>
                <a:lnTo>
                  <a:pt x="85395" y="11429"/>
                </a:lnTo>
                <a:lnTo>
                  <a:pt x="86320" y="13003"/>
                </a:lnTo>
                <a:lnTo>
                  <a:pt x="87069" y="14411"/>
                </a:lnTo>
                <a:lnTo>
                  <a:pt x="87811" y="15992"/>
                </a:lnTo>
                <a:lnTo>
                  <a:pt x="88369" y="17747"/>
                </a:lnTo>
                <a:lnTo>
                  <a:pt x="89111" y="21090"/>
                </a:lnTo>
                <a:lnTo>
                  <a:pt x="89669" y="24599"/>
                </a:lnTo>
                <a:lnTo>
                  <a:pt x="89860" y="28115"/>
                </a:lnTo>
                <a:lnTo>
                  <a:pt x="89860" y="31451"/>
                </a:lnTo>
                <a:lnTo>
                  <a:pt x="85762" y="31451"/>
                </a:lnTo>
                <a:lnTo>
                  <a:pt x="83904" y="31277"/>
                </a:lnTo>
                <a:lnTo>
                  <a:pt x="82046" y="30750"/>
                </a:lnTo>
                <a:lnTo>
                  <a:pt x="80180" y="30397"/>
                </a:lnTo>
                <a:lnTo>
                  <a:pt x="78323" y="29696"/>
                </a:lnTo>
                <a:lnTo>
                  <a:pt x="74790" y="28288"/>
                </a:lnTo>
                <a:lnTo>
                  <a:pt x="71250" y="26534"/>
                </a:lnTo>
                <a:lnTo>
                  <a:pt x="67901" y="24779"/>
                </a:lnTo>
                <a:lnTo>
                  <a:pt x="64369" y="22844"/>
                </a:lnTo>
                <a:lnTo>
                  <a:pt x="61020" y="21090"/>
                </a:lnTo>
                <a:lnTo>
                  <a:pt x="60462" y="20909"/>
                </a:lnTo>
                <a:lnTo>
                  <a:pt x="59904" y="20909"/>
                </a:lnTo>
                <a:lnTo>
                  <a:pt x="59529" y="21090"/>
                </a:lnTo>
                <a:lnTo>
                  <a:pt x="59162" y="21263"/>
                </a:lnTo>
                <a:lnTo>
                  <a:pt x="58788" y="21617"/>
                </a:lnTo>
                <a:lnTo>
                  <a:pt x="58604" y="21963"/>
                </a:lnTo>
                <a:lnTo>
                  <a:pt x="58413" y="22490"/>
                </a:lnTo>
                <a:lnTo>
                  <a:pt x="58413" y="22844"/>
                </a:lnTo>
                <a:lnTo>
                  <a:pt x="58971" y="25480"/>
                </a:lnTo>
                <a:lnTo>
                  <a:pt x="59529" y="28115"/>
                </a:lnTo>
                <a:lnTo>
                  <a:pt x="58413" y="27415"/>
                </a:lnTo>
                <a:lnTo>
                  <a:pt x="57297" y="26707"/>
                </a:lnTo>
                <a:lnTo>
                  <a:pt x="55064" y="24779"/>
                </a:lnTo>
                <a:lnTo>
                  <a:pt x="53206" y="22671"/>
                </a:lnTo>
                <a:lnTo>
                  <a:pt x="51532" y="20209"/>
                </a:lnTo>
                <a:lnTo>
                  <a:pt x="50041" y="17747"/>
                </a:lnTo>
                <a:lnTo>
                  <a:pt x="49116" y="15292"/>
                </a:lnTo>
                <a:lnTo>
                  <a:pt x="48925" y="14057"/>
                </a:lnTo>
                <a:lnTo>
                  <a:pt x="48741" y="12830"/>
                </a:lnTo>
                <a:lnTo>
                  <a:pt x="48741" y="11602"/>
                </a:lnTo>
                <a:lnTo>
                  <a:pt x="48925" y="10548"/>
                </a:lnTo>
                <a:lnTo>
                  <a:pt x="48925" y="10021"/>
                </a:lnTo>
                <a:lnTo>
                  <a:pt x="48925" y="9667"/>
                </a:lnTo>
                <a:lnTo>
                  <a:pt x="48558" y="9321"/>
                </a:lnTo>
                <a:lnTo>
                  <a:pt x="48183" y="9140"/>
                </a:lnTo>
                <a:lnTo>
                  <a:pt x="47441" y="9140"/>
                </a:lnTo>
                <a:lnTo>
                  <a:pt x="47067" y="9321"/>
                </a:lnTo>
                <a:lnTo>
                  <a:pt x="46692" y="9667"/>
                </a:lnTo>
                <a:lnTo>
                  <a:pt x="46134" y="10722"/>
                </a:lnTo>
                <a:lnTo>
                  <a:pt x="45950" y="11949"/>
                </a:lnTo>
                <a:lnTo>
                  <a:pt x="44460" y="12129"/>
                </a:lnTo>
                <a:lnTo>
                  <a:pt x="43160" y="12476"/>
                </a:lnTo>
                <a:lnTo>
                  <a:pt x="41860" y="13184"/>
                </a:lnTo>
                <a:lnTo>
                  <a:pt x="40553" y="13884"/>
                </a:lnTo>
                <a:lnTo>
                  <a:pt x="38878" y="14938"/>
                </a:lnTo>
                <a:lnTo>
                  <a:pt x="37395" y="15992"/>
                </a:lnTo>
                <a:lnTo>
                  <a:pt x="36087" y="16873"/>
                </a:lnTo>
                <a:lnTo>
                  <a:pt x="35529" y="17400"/>
                </a:lnTo>
                <a:lnTo>
                  <a:pt x="35162" y="18101"/>
                </a:lnTo>
                <a:lnTo>
                  <a:pt x="34971" y="18274"/>
                </a:lnTo>
                <a:lnTo>
                  <a:pt x="35162" y="18454"/>
                </a:lnTo>
                <a:lnTo>
                  <a:pt x="35346" y="18628"/>
                </a:lnTo>
                <a:lnTo>
                  <a:pt x="35529" y="18801"/>
                </a:lnTo>
                <a:lnTo>
                  <a:pt x="36279" y="18628"/>
                </a:lnTo>
                <a:lnTo>
                  <a:pt x="36837" y="18454"/>
                </a:lnTo>
                <a:lnTo>
                  <a:pt x="38136" y="17747"/>
                </a:lnTo>
                <a:lnTo>
                  <a:pt x="40369" y="16166"/>
                </a:lnTo>
                <a:lnTo>
                  <a:pt x="42976" y="14411"/>
                </a:lnTo>
                <a:lnTo>
                  <a:pt x="45767" y="13003"/>
                </a:lnTo>
                <a:lnTo>
                  <a:pt x="45767" y="14411"/>
                </a:lnTo>
                <a:lnTo>
                  <a:pt x="46134" y="15638"/>
                </a:lnTo>
                <a:lnTo>
                  <a:pt x="46509" y="16873"/>
                </a:lnTo>
                <a:lnTo>
                  <a:pt x="47067" y="18274"/>
                </a:lnTo>
                <a:lnTo>
                  <a:pt x="48183" y="20736"/>
                </a:lnTo>
                <a:lnTo>
                  <a:pt x="49483" y="22844"/>
                </a:lnTo>
                <a:lnTo>
                  <a:pt x="50599" y="24252"/>
                </a:lnTo>
                <a:lnTo>
                  <a:pt x="51715" y="25833"/>
                </a:lnTo>
                <a:lnTo>
                  <a:pt x="53206" y="27234"/>
                </a:lnTo>
                <a:lnTo>
                  <a:pt x="54506" y="28642"/>
                </a:lnTo>
                <a:lnTo>
                  <a:pt x="56180" y="29870"/>
                </a:lnTo>
                <a:lnTo>
                  <a:pt x="57855" y="30924"/>
                </a:lnTo>
                <a:lnTo>
                  <a:pt x="59720" y="31631"/>
                </a:lnTo>
                <a:lnTo>
                  <a:pt x="61578" y="32158"/>
                </a:lnTo>
                <a:lnTo>
                  <a:pt x="62320" y="32158"/>
                </a:lnTo>
                <a:lnTo>
                  <a:pt x="63069" y="31631"/>
                </a:lnTo>
                <a:lnTo>
                  <a:pt x="63436" y="31451"/>
                </a:lnTo>
                <a:lnTo>
                  <a:pt x="63627" y="31104"/>
                </a:lnTo>
                <a:lnTo>
                  <a:pt x="63627" y="30577"/>
                </a:lnTo>
                <a:lnTo>
                  <a:pt x="63627" y="30223"/>
                </a:lnTo>
                <a:lnTo>
                  <a:pt x="62320" y="25306"/>
                </a:lnTo>
                <a:lnTo>
                  <a:pt x="62320" y="25306"/>
                </a:lnTo>
                <a:lnTo>
                  <a:pt x="67901" y="28288"/>
                </a:lnTo>
                <a:lnTo>
                  <a:pt x="73299" y="30924"/>
                </a:lnTo>
                <a:lnTo>
                  <a:pt x="76090" y="31978"/>
                </a:lnTo>
                <a:lnTo>
                  <a:pt x="78881" y="33032"/>
                </a:lnTo>
                <a:lnTo>
                  <a:pt x="81671" y="33913"/>
                </a:lnTo>
                <a:lnTo>
                  <a:pt x="84646" y="34267"/>
                </a:lnTo>
                <a:lnTo>
                  <a:pt x="85395" y="35667"/>
                </a:lnTo>
                <a:lnTo>
                  <a:pt x="85953" y="36902"/>
                </a:lnTo>
                <a:lnTo>
                  <a:pt x="86136" y="38129"/>
                </a:lnTo>
                <a:lnTo>
                  <a:pt x="86136" y="39357"/>
                </a:lnTo>
                <a:lnTo>
                  <a:pt x="85953" y="41819"/>
                </a:lnTo>
                <a:lnTo>
                  <a:pt x="86136" y="42346"/>
                </a:lnTo>
                <a:lnTo>
                  <a:pt x="86511" y="42873"/>
                </a:lnTo>
                <a:lnTo>
                  <a:pt x="86878" y="43227"/>
                </a:lnTo>
                <a:lnTo>
                  <a:pt x="87994" y="43227"/>
                </a:lnTo>
                <a:lnTo>
                  <a:pt x="88553" y="43046"/>
                </a:lnTo>
                <a:lnTo>
                  <a:pt x="88927" y="42700"/>
                </a:lnTo>
                <a:lnTo>
                  <a:pt x="89111" y="42173"/>
                </a:lnTo>
                <a:lnTo>
                  <a:pt x="89485" y="40592"/>
                </a:lnTo>
                <a:lnTo>
                  <a:pt x="89485" y="38657"/>
                </a:lnTo>
                <a:lnTo>
                  <a:pt x="89302" y="37075"/>
                </a:lnTo>
                <a:lnTo>
                  <a:pt x="88744" y="35321"/>
                </a:lnTo>
                <a:lnTo>
                  <a:pt x="88369" y="34613"/>
                </a:lnTo>
                <a:lnTo>
                  <a:pt x="89302" y="34440"/>
                </a:lnTo>
                <a:lnTo>
                  <a:pt x="90227" y="35667"/>
                </a:lnTo>
                <a:lnTo>
                  <a:pt x="91160" y="36902"/>
                </a:lnTo>
                <a:lnTo>
                  <a:pt x="91718" y="38303"/>
                </a:lnTo>
                <a:lnTo>
                  <a:pt x="92085" y="39711"/>
                </a:lnTo>
                <a:lnTo>
                  <a:pt x="92276" y="41119"/>
                </a:lnTo>
                <a:lnTo>
                  <a:pt x="92460" y="42519"/>
                </a:lnTo>
                <a:lnTo>
                  <a:pt x="92276" y="44101"/>
                </a:lnTo>
                <a:lnTo>
                  <a:pt x="92085" y="45509"/>
                </a:lnTo>
                <a:lnTo>
                  <a:pt x="91718" y="47090"/>
                </a:lnTo>
                <a:lnTo>
                  <a:pt x="90976" y="48317"/>
                </a:lnTo>
                <a:lnTo>
                  <a:pt x="90227" y="49725"/>
                </a:lnTo>
                <a:lnTo>
                  <a:pt x="89111" y="50779"/>
                </a:lnTo>
                <a:lnTo>
                  <a:pt x="88927" y="51133"/>
                </a:lnTo>
                <a:lnTo>
                  <a:pt x="88927" y="50079"/>
                </a:lnTo>
                <a:lnTo>
                  <a:pt x="88927" y="49198"/>
                </a:lnTo>
                <a:lnTo>
                  <a:pt x="88553" y="48498"/>
                </a:lnTo>
                <a:lnTo>
                  <a:pt x="87994" y="47790"/>
                </a:lnTo>
                <a:lnTo>
                  <a:pt x="87436" y="47444"/>
                </a:lnTo>
                <a:lnTo>
                  <a:pt x="86320" y="47444"/>
                </a:lnTo>
                <a:lnTo>
                  <a:pt x="85953" y="47790"/>
                </a:lnTo>
                <a:lnTo>
                  <a:pt x="85578" y="48144"/>
                </a:lnTo>
                <a:lnTo>
                  <a:pt x="85395" y="48498"/>
                </a:lnTo>
                <a:lnTo>
                  <a:pt x="85395" y="49025"/>
                </a:lnTo>
                <a:lnTo>
                  <a:pt x="85578" y="49552"/>
                </a:lnTo>
                <a:lnTo>
                  <a:pt x="85395" y="49371"/>
                </a:lnTo>
                <a:lnTo>
                  <a:pt x="85204" y="49552"/>
                </a:lnTo>
                <a:lnTo>
                  <a:pt x="85204" y="50425"/>
                </a:lnTo>
                <a:lnTo>
                  <a:pt x="84646" y="52187"/>
                </a:lnTo>
                <a:lnTo>
                  <a:pt x="83904" y="53768"/>
                </a:lnTo>
                <a:lnTo>
                  <a:pt x="82230" y="57277"/>
                </a:lnTo>
                <a:lnTo>
                  <a:pt x="80180" y="60620"/>
                </a:lnTo>
                <a:lnTo>
                  <a:pt x="78881" y="62548"/>
                </a:lnTo>
                <a:lnTo>
                  <a:pt x="77206" y="64310"/>
                </a:lnTo>
                <a:lnTo>
                  <a:pt x="75532" y="65891"/>
                </a:lnTo>
                <a:lnTo>
                  <a:pt x="73483" y="67292"/>
                </a:lnTo>
                <a:lnTo>
                  <a:pt x="71441" y="68527"/>
                </a:lnTo>
                <a:lnTo>
                  <a:pt x="69209" y="69581"/>
                </a:lnTo>
                <a:lnTo>
                  <a:pt x="66785" y="70281"/>
                </a:lnTo>
                <a:lnTo>
                  <a:pt x="64369" y="70628"/>
                </a:lnTo>
                <a:lnTo>
                  <a:pt x="61762" y="70808"/>
                </a:lnTo>
                <a:lnTo>
                  <a:pt x="59162" y="70628"/>
                </a:lnTo>
                <a:lnTo>
                  <a:pt x="56555" y="70101"/>
                </a:lnTo>
                <a:lnTo>
                  <a:pt x="53948" y="69400"/>
                </a:lnTo>
                <a:lnTo>
                  <a:pt x="51348" y="68346"/>
                </a:lnTo>
                <a:lnTo>
                  <a:pt x="49116" y="67119"/>
                </a:lnTo>
                <a:lnTo>
                  <a:pt x="46692" y="65891"/>
                </a:lnTo>
                <a:lnTo>
                  <a:pt x="44651" y="64310"/>
                </a:lnTo>
                <a:lnTo>
                  <a:pt x="42785" y="62902"/>
                </a:lnTo>
                <a:lnTo>
                  <a:pt x="41111" y="61148"/>
                </a:lnTo>
                <a:lnTo>
                  <a:pt x="39436" y="59386"/>
                </a:lnTo>
                <a:lnTo>
                  <a:pt x="38136" y="57458"/>
                </a:lnTo>
                <a:lnTo>
                  <a:pt x="37395" y="56223"/>
                </a:lnTo>
                <a:lnTo>
                  <a:pt x="36837" y="55169"/>
                </a:lnTo>
                <a:lnTo>
                  <a:pt x="35904" y="52714"/>
                </a:lnTo>
                <a:lnTo>
                  <a:pt x="35162" y="50252"/>
                </a:lnTo>
                <a:lnTo>
                  <a:pt x="34230" y="47971"/>
                </a:lnTo>
                <a:lnTo>
                  <a:pt x="33855" y="47444"/>
                </a:lnTo>
                <a:lnTo>
                  <a:pt x="33297" y="47263"/>
                </a:lnTo>
                <a:lnTo>
                  <a:pt x="32739" y="47444"/>
                </a:lnTo>
                <a:lnTo>
                  <a:pt x="32555" y="47617"/>
                </a:lnTo>
                <a:lnTo>
                  <a:pt x="32372" y="47971"/>
                </a:lnTo>
                <a:lnTo>
                  <a:pt x="32180" y="50079"/>
                </a:lnTo>
                <a:lnTo>
                  <a:pt x="32372" y="52187"/>
                </a:lnTo>
                <a:lnTo>
                  <a:pt x="31255" y="51480"/>
                </a:lnTo>
                <a:lnTo>
                  <a:pt x="30323" y="50779"/>
                </a:lnTo>
                <a:lnTo>
                  <a:pt x="29397" y="49898"/>
                </a:lnTo>
                <a:lnTo>
                  <a:pt x="28839" y="49025"/>
                </a:lnTo>
                <a:lnTo>
                  <a:pt x="28281" y="47971"/>
                </a:lnTo>
                <a:lnTo>
                  <a:pt x="27906" y="46736"/>
                </a:lnTo>
                <a:lnTo>
                  <a:pt x="27348" y="44281"/>
                </a:lnTo>
                <a:lnTo>
                  <a:pt x="27165" y="41992"/>
                </a:lnTo>
                <a:lnTo>
                  <a:pt x="27348" y="40938"/>
                </a:lnTo>
                <a:lnTo>
                  <a:pt x="27532" y="39884"/>
                </a:lnTo>
                <a:lnTo>
                  <a:pt x="27906" y="38830"/>
                </a:lnTo>
                <a:lnTo>
                  <a:pt x="28281" y="37776"/>
                </a:lnTo>
                <a:lnTo>
                  <a:pt x="28839" y="36902"/>
                </a:lnTo>
                <a:lnTo>
                  <a:pt x="29764" y="36194"/>
                </a:lnTo>
                <a:lnTo>
                  <a:pt x="30139" y="36194"/>
                </a:lnTo>
                <a:lnTo>
                  <a:pt x="29956" y="37602"/>
                </a:lnTo>
                <a:lnTo>
                  <a:pt x="30139" y="39010"/>
                </a:lnTo>
                <a:lnTo>
                  <a:pt x="30323" y="39537"/>
                </a:lnTo>
                <a:lnTo>
                  <a:pt x="30697" y="40064"/>
                </a:lnTo>
                <a:lnTo>
                  <a:pt x="31064" y="40592"/>
                </a:lnTo>
                <a:lnTo>
                  <a:pt x="31622" y="40938"/>
                </a:lnTo>
                <a:lnTo>
                  <a:pt x="32180" y="41119"/>
                </a:lnTo>
                <a:lnTo>
                  <a:pt x="32555" y="40938"/>
                </a:lnTo>
                <a:lnTo>
                  <a:pt x="32930" y="40765"/>
                </a:lnTo>
                <a:lnTo>
                  <a:pt x="33297" y="40411"/>
                </a:lnTo>
                <a:lnTo>
                  <a:pt x="33297" y="39537"/>
                </a:lnTo>
                <a:lnTo>
                  <a:pt x="33297" y="39010"/>
                </a:lnTo>
                <a:lnTo>
                  <a:pt x="32930" y="37602"/>
                </a:lnTo>
                <a:lnTo>
                  <a:pt x="33113" y="36722"/>
                </a:lnTo>
                <a:lnTo>
                  <a:pt x="33297" y="35848"/>
                </a:lnTo>
                <a:lnTo>
                  <a:pt x="34046" y="34267"/>
                </a:lnTo>
                <a:lnTo>
                  <a:pt x="34788" y="33032"/>
                </a:lnTo>
                <a:lnTo>
                  <a:pt x="35529" y="31805"/>
                </a:lnTo>
                <a:lnTo>
                  <a:pt x="38878" y="28996"/>
                </a:lnTo>
                <a:lnTo>
                  <a:pt x="41111" y="27061"/>
                </a:lnTo>
                <a:lnTo>
                  <a:pt x="43343" y="24779"/>
                </a:lnTo>
                <a:lnTo>
                  <a:pt x="44276" y="23371"/>
                </a:lnTo>
                <a:lnTo>
                  <a:pt x="45018" y="22144"/>
                </a:lnTo>
                <a:lnTo>
                  <a:pt x="45576" y="20736"/>
                </a:lnTo>
                <a:lnTo>
                  <a:pt x="45950" y="19328"/>
                </a:lnTo>
                <a:lnTo>
                  <a:pt x="45767" y="18981"/>
                </a:lnTo>
                <a:lnTo>
                  <a:pt x="45392" y="18801"/>
                </a:lnTo>
                <a:lnTo>
                  <a:pt x="45018" y="18801"/>
                </a:lnTo>
                <a:lnTo>
                  <a:pt x="44834" y="18981"/>
                </a:lnTo>
                <a:lnTo>
                  <a:pt x="43718" y="19855"/>
                </a:lnTo>
                <a:lnTo>
                  <a:pt x="42785" y="21090"/>
                </a:lnTo>
                <a:lnTo>
                  <a:pt x="41111" y="23371"/>
                </a:lnTo>
                <a:lnTo>
                  <a:pt x="39069" y="25306"/>
                </a:lnTo>
                <a:lnTo>
                  <a:pt x="36837" y="27234"/>
                </a:lnTo>
                <a:lnTo>
                  <a:pt x="35529" y="28115"/>
                </a:lnTo>
                <a:lnTo>
                  <a:pt x="34046" y="29169"/>
                </a:lnTo>
                <a:lnTo>
                  <a:pt x="31064" y="31277"/>
                </a:lnTo>
                <a:lnTo>
                  <a:pt x="31439" y="28115"/>
                </a:lnTo>
                <a:lnTo>
                  <a:pt x="32180" y="24953"/>
                </a:lnTo>
                <a:lnTo>
                  <a:pt x="33113" y="21963"/>
                </a:lnTo>
                <a:lnTo>
                  <a:pt x="34230" y="18981"/>
                </a:lnTo>
                <a:lnTo>
                  <a:pt x="35162" y="16873"/>
                </a:lnTo>
                <a:lnTo>
                  <a:pt x="36462" y="14765"/>
                </a:lnTo>
                <a:lnTo>
                  <a:pt x="37762" y="12830"/>
                </a:lnTo>
                <a:lnTo>
                  <a:pt x="39436" y="11249"/>
                </a:lnTo>
                <a:lnTo>
                  <a:pt x="40186" y="10722"/>
                </a:lnTo>
                <a:lnTo>
                  <a:pt x="41111" y="10194"/>
                </a:lnTo>
                <a:lnTo>
                  <a:pt x="42785" y="9848"/>
                </a:lnTo>
                <a:lnTo>
                  <a:pt x="44460" y="9494"/>
                </a:lnTo>
                <a:lnTo>
                  <a:pt x="45209" y="9321"/>
                </a:lnTo>
                <a:lnTo>
                  <a:pt x="46134" y="8967"/>
                </a:lnTo>
                <a:lnTo>
                  <a:pt x="46134" y="8794"/>
                </a:lnTo>
                <a:lnTo>
                  <a:pt x="46134" y="8613"/>
                </a:lnTo>
                <a:lnTo>
                  <a:pt x="45576" y="7913"/>
                </a:lnTo>
                <a:lnTo>
                  <a:pt x="45018" y="7386"/>
                </a:lnTo>
                <a:lnTo>
                  <a:pt x="44093" y="7032"/>
                </a:lnTo>
                <a:lnTo>
                  <a:pt x="42227" y="7032"/>
                </a:lnTo>
                <a:lnTo>
                  <a:pt x="41302" y="7212"/>
                </a:lnTo>
                <a:lnTo>
                  <a:pt x="39627" y="7740"/>
                </a:lnTo>
                <a:lnTo>
                  <a:pt x="38511" y="8267"/>
                </a:lnTo>
                <a:lnTo>
                  <a:pt x="37578" y="8967"/>
                </a:lnTo>
                <a:lnTo>
                  <a:pt x="36646" y="9848"/>
                </a:lnTo>
                <a:lnTo>
                  <a:pt x="35720" y="10722"/>
                </a:lnTo>
                <a:lnTo>
                  <a:pt x="34230" y="12476"/>
                </a:lnTo>
                <a:lnTo>
                  <a:pt x="32930" y="14584"/>
                </a:lnTo>
                <a:lnTo>
                  <a:pt x="31813" y="16693"/>
                </a:lnTo>
                <a:lnTo>
                  <a:pt x="30697" y="19155"/>
                </a:lnTo>
                <a:lnTo>
                  <a:pt x="29764" y="21790"/>
                </a:lnTo>
                <a:lnTo>
                  <a:pt x="28839" y="24252"/>
                </a:lnTo>
                <a:lnTo>
                  <a:pt x="28281" y="26888"/>
                </a:lnTo>
                <a:lnTo>
                  <a:pt x="27906" y="29696"/>
                </a:lnTo>
                <a:lnTo>
                  <a:pt x="27906" y="32158"/>
                </a:lnTo>
                <a:lnTo>
                  <a:pt x="28090" y="34794"/>
                </a:lnTo>
                <a:lnTo>
                  <a:pt x="27165" y="35321"/>
                </a:lnTo>
                <a:lnTo>
                  <a:pt x="26416" y="36375"/>
                </a:lnTo>
                <a:lnTo>
                  <a:pt x="25857" y="37429"/>
                </a:lnTo>
                <a:lnTo>
                  <a:pt x="25490" y="38830"/>
                </a:lnTo>
                <a:lnTo>
                  <a:pt x="24741" y="41292"/>
                </a:lnTo>
                <a:lnTo>
                  <a:pt x="24558" y="43046"/>
                </a:lnTo>
                <a:lnTo>
                  <a:pt x="24741" y="44981"/>
                </a:lnTo>
                <a:lnTo>
                  <a:pt x="25116" y="47090"/>
                </a:lnTo>
                <a:lnTo>
                  <a:pt x="25674" y="49198"/>
                </a:lnTo>
                <a:lnTo>
                  <a:pt x="26607" y="51133"/>
                </a:lnTo>
                <a:lnTo>
                  <a:pt x="27723" y="52888"/>
                </a:lnTo>
                <a:lnTo>
                  <a:pt x="28465" y="53588"/>
                </a:lnTo>
                <a:lnTo>
                  <a:pt x="29397" y="54296"/>
                </a:lnTo>
                <a:lnTo>
                  <a:pt x="30139" y="54823"/>
                </a:lnTo>
                <a:lnTo>
                  <a:pt x="31064" y="55169"/>
                </a:lnTo>
                <a:lnTo>
                  <a:pt x="32180" y="55523"/>
                </a:lnTo>
                <a:lnTo>
                  <a:pt x="33297" y="55523"/>
                </a:lnTo>
                <a:lnTo>
                  <a:pt x="34230" y="57277"/>
                </a:lnTo>
                <a:lnTo>
                  <a:pt x="35162" y="59039"/>
                </a:lnTo>
                <a:lnTo>
                  <a:pt x="36279" y="60620"/>
                </a:lnTo>
                <a:lnTo>
                  <a:pt x="37578" y="62202"/>
                </a:lnTo>
                <a:lnTo>
                  <a:pt x="38878" y="63602"/>
                </a:lnTo>
                <a:lnTo>
                  <a:pt x="40186" y="64837"/>
                </a:lnTo>
                <a:lnTo>
                  <a:pt x="43160" y="67292"/>
                </a:lnTo>
                <a:lnTo>
                  <a:pt x="45950" y="69227"/>
                </a:lnTo>
                <a:lnTo>
                  <a:pt x="49116" y="70981"/>
                </a:lnTo>
                <a:lnTo>
                  <a:pt x="48558" y="71155"/>
                </a:lnTo>
                <a:lnTo>
                  <a:pt x="48000" y="71682"/>
                </a:lnTo>
                <a:lnTo>
                  <a:pt x="47808" y="72209"/>
                </a:lnTo>
                <a:lnTo>
                  <a:pt x="47441" y="72736"/>
                </a:lnTo>
                <a:lnTo>
                  <a:pt x="47250" y="74144"/>
                </a:lnTo>
                <a:lnTo>
                  <a:pt x="47067" y="75552"/>
                </a:lnTo>
                <a:lnTo>
                  <a:pt x="47067" y="76606"/>
                </a:lnTo>
                <a:lnTo>
                  <a:pt x="47250" y="78007"/>
                </a:lnTo>
                <a:lnTo>
                  <a:pt x="45950" y="78187"/>
                </a:lnTo>
                <a:lnTo>
                  <a:pt x="44834" y="78361"/>
                </a:lnTo>
                <a:lnTo>
                  <a:pt x="42785" y="78714"/>
                </a:lnTo>
                <a:lnTo>
                  <a:pt x="39994" y="79241"/>
                </a:lnTo>
                <a:lnTo>
                  <a:pt x="37204" y="79942"/>
                </a:lnTo>
                <a:lnTo>
                  <a:pt x="31813" y="81169"/>
                </a:lnTo>
                <a:lnTo>
                  <a:pt x="26607" y="82577"/>
                </a:lnTo>
                <a:lnTo>
                  <a:pt x="22883" y="83985"/>
                </a:lnTo>
                <a:lnTo>
                  <a:pt x="19351" y="85386"/>
                </a:lnTo>
                <a:lnTo>
                  <a:pt x="15811" y="87148"/>
                </a:lnTo>
                <a:lnTo>
                  <a:pt x="12653" y="89256"/>
                </a:lnTo>
                <a:lnTo>
                  <a:pt x="10046" y="91364"/>
                </a:lnTo>
                <a:lnTo>
                  <a:pt x="7439" y="93646"/>
                </a:lnTo>
                <a:lnTo>
                  <a:pt x="5206" y="96281"/>
                </a:lnTo>
                <a:lnTo>
                  <a:pt x="3165" y="98916"/>
                </a:lnTo>
                <a:lnTo>
                  <a:pt x="2416" y="100498"/>
                </a:lnTo>
                <a:lnTo>
                  <a:pt x="1674" y="101906"/>
                </a:lnTo>
                <a:lnTo>
                  <a:pt x="932" y="103487"/>
                </a:lnTo>
                <a:lnTo>
                  <a:pt x="558" y="105068"/>
                </a:lnTo>
                <a:lnTo>
                  <a:pt x="183" y="106649"/>
                </a:lnTo>
                <a:lnTo>
                  <a:pt x="0" y="108231"/>
                </a:lnTo>
                <a:lnTo>
                  <a:pt x="183" y="109812"/>
                </a:lnTo>
                <a:lnTo>
                  <a:pt x="374" y="111393"/>
                </a:lnTo>
                <a:lnTo>
                  <a:pt x="558" y="112093"/>
                </a:lnTo>
                <a:lnTo>
                  <a:pt x="932" y="112447"/>
                </a:lnTo>
                <a:lnTo>
                  <a:pt x="1299" y="112620"/>
                </a:lnTo>
                <a:lnTo>
                  <a:pt x="1857" y="112620"/>
                </a:lnTo>
                <a:lnTo>
                  <a:pt x="2416" y="113148"/>
                </a:lnTo>
                <a:lnTo>
                  <a:pt x="3165" y="113321"/>
                </a:lnTo>
                <a:lnTo>
                  <a:pt x="6139" y="113501"/>
                </a:lnTo>
                <a:lnTo>
                  <a:pt x="9304" y="114028"/>
                </a:lnTo>
                <a:lnTo>
                  <a:pt x="12279" y="114729"/>
                </a:lnTo>
                <a:lnTo>
                  <a:pt x="15253" y="115429"/>
                </a:lnTo>
                <a:lnTo>
                  <a:pt x="21209" y="117191"/>
                </a:lnTo>
                <a:lnTo>
                  <a:pt x="24183" y="117891"/>
                </a:lnTo>
                <a:lnTo>
                  <a:pt x="27165" y="118418"/>
                </a:lnTo>
                <a:lnTo>
                  <a:pt x="35162" y="119119"/>
                </a:lnTo>
                <a:lnTo>
                  <a:pt x="43343" y="119472"/>
                </a:lnTo>
                <a:lnTo>
                  <a:pt x="51348" y="119826"/>
                </a:lnTo>
                <a:lnTo>
                  <a:pt x="59346" y="120000"/>
                </a:lnTo>
                <a:lnTo>
                  <a:pt x="75532" y="120000"/>
                </a:lnTo>
                <a:lnTo>
                  <a:pt x="83720" y="119472"/>
                </a:lnTo>
                <a:lnTo>
                  <a:pt x="91718" y="118772"/>
                </a:lnTo>
                <a:lnTo>
                  <a:pt x="98041" y="118064"/>
                </a:lnTo>
                <a:lnTo>
                  <a:pt x="104180" y="117364"/>
                </a:lnTo>
                <a:lnTo>
                  <a:pt x="107346" y="117010"/>
                </a:lnTo>
                <a:lnTo>
                  <a:pt x="110503" y="116310"/>
                </a:lnTo>
                <a:lnTo>
                  <a:pt x="113485" y="115610"/>
                </a:lnTo>
                <a:lnTo>
                  <a:pt x="116460" y="114729"/>
                </a:lnTo>
                <a:lnTo>
                  <a:pt x="117018" y="114375"/>
                </a:lnTo>
                <a:lnTo>
                  <a:pt x="117576" y="113848"/>
                </a:lnTo>
                <a:lnTo>
                  <a:pt x="117759" y="113321"/>
                </a:lnTo>
                <a:lnTo>
                  <a:pt x="117950" y="112794"/>
                </a:lnTo>
                <a:lnTo>
                  <a:pt x="118692" y="112794"/>
                </a:lnTo>
                <a:lnTo>
                  <a:pt x="119434" y="112447"/>
                </a:lnTo>
                <a:lnTo>
                  <a:pt x="119808" y="112267"/>
                </a:lnTo>
                <a:lnTo>
                  <a:pt x="119992" y="111920"/>
                </a:lnTo>
                <a:lnTo>
                  <a:pt x="119992" y="111566"/>
                </a:lnTo>
                <a:lnTo>
                  <a:pt x="119992" y="111039"/>
                </a:lnTo>
                <a:lnTo>
                  <a:pt x="119625" y="108050"/>
                </a:lnTo>
                <a:lnTo>
                  <a:pt x="118876" y="105241"/>
                </a:lnTo>
                <a:lnTo>
                  <a:pt x="117950" y="102433"/>
                </a:lnTo>
                <a:lnTo>
                  <a:pt x="116643" y="99797"/>
                </a:lnTo>
                <a:lnTo>
                  <a:pt x="116834" y="99797"/>
                </a:lnTo>
                <a:lnTo>
                  <a:pt x="117201" y="99617"/>
                </a:lnTo>
                <a:lnTo>
                  <a:pt x="117392" y="99090"/>
                </a:lnTo>
                <a:lnTo>
                  <a:pt x="117392" y="98743"/>
                </a:lnTo>
                <a:lnTo>
                  <a:pt x="117018" y="98389"/>
                </a:lnTo>
                <a:lnTo>
                  <a:pt x="115527" y="97862"/>
                </a:lnTo>
                <a:lnTo>
                  <a:pt x="114602" y="96454"/>
                </a:lnTo>
                <a:lnTo>
                  <a:pt x="113485" y="94873"/>
                </a:lnTo>
                <a:lnTo>
                  <a:pt x="110878" y="92064"/>
                </a:lnTo>
                <a:lnTo>
                  <a:pt x="107904" y="89429"/>
                </a:lnTo>
                <a:lnTo>
                  <a:pt x="104739" y="87148"/>
                </a:lnTo>
                <a:lnTo>
                  <a:pt x="102881" y="86093"/>
                </a:lnTo>
                <a:lnTo>
                  <a:pt x="101206" y="85039"/>
                </a:lnTo>
                <a:lnTo>
                  <a:pt x="97299" y="83458"/>
                </a:lnTo>
                <a:lnTo>
                  <a:pt x="93392" y="82223"/>
                </a:lnTo>
                <a:lnTo>
                  <a:pt x="89302" y="81169"/>
                </a:lnTo>
                <a:lnTo>
                  <a:pt x="84646" y="80296"/>
                </a:lnTo>
                <a:lnTo>
                  <a:pt x="79997" y="79588"/>
                </a:lnTo>
                <a:lnTo>
                  <a:pt x="79064" y="79415"/>
                </a:lnTo>
                <a:lnTo>
                  <a:pt x="78323" y="79241"/>
                </a:lnTo>
                <a:lnTo>
                  <a:pt x="75532" y="78714"/>
                </a:lnTo>
                <a:lnTo>
                  <a:pt x="74041" y="78534"/>
                </a:lnTo>
                <a:lnTo>
                  <a:pt x="72558" y="78534"/>
                </a:lnTo>
                <a:lnTo>
                  <a:pt x="72558" y="77833"/>
                </a:lnTo>
                <a:lnTo>
                  <a:pt x="72558" y="76953"/>
                </a:lnTo>
                <a:lnTo>
                  <a:pt x="72558" y="75198"/>
                </a:lnTo>
                <a:lnTo>
                  <a:pt x="72558" y="73444"/>
                </a:lnTo>
                <a:lnTo>
                  <a:pt x="72366" y="72563"/>
                </a:lnTo>
                <a:lnTo>
                  <a:pt x="72183" y="72036"/>
                </a:lnTo>
                <a:lnTo>
                  <a:pt x="73857" y="70981"/>
                </a:lnTo>
                <a:lnTo>
                  <a:pt x="75532" y="70101"/>
                </a:lnTo>
                <a:lnTo>
                  <a:pt x="77206" y="68873"/>
                </a:lnTo>
                <a:lnTo>
                  <a:pt x="78697" y="67646"/>
                </a:lnTo>
                <a:lnTo>
                  <a:pt x="79997" y="66238"/>
                </a:lnTo>
                <a:lnTo>
                  <a:pt x="81297" y="64837"/>
                </a:lnTo>
                <a:lnTo>
                  <a:pt x="82604" y="63256"/>
                </a:lnTo>
                <a:lnTo>
                  <a:pt x="83720" y="61675"/>
                </a:lnTo>
                <a:lnTo>
                  <a:pt x="85578" y="58685"/>
                </a:lnTo>
                <a:lnTo>
                  <a:pt x="86878" y="56404"/>
                </a:lnTo>
                <a:lnTo>
                  <a:pt x="87994" y="54115"/>
                </a:lnTo>
                <a:lnTo>
                  <a:pt x="88553" y="54115"/>
                </a:lnTo>
                <a:lnTo>
                  <a:pt x="89111" y="53942"/>
                </a:lnTo>
                <a:lnTo>
                  <a:pt x="90227" y="53415"/>
                </a:lnTo>
                <a:lnTo>
                  <a:pt x="91343" y="52361"/>
                </a:lnTo>
                <a:lnTo>
                  <a:pt x="92460" y="51133"/>
                </a:lnTo>
                <a:lnTo>
                  <a:pt x="93392" y="49725"/>
                </a:lnTo>
                <a:lnTo>
                  <a:pt x="93950" y="48498"/>
                </a:lnTo>
                <a:lnTo>
                  <a:pt x="94876" y="46389"/>
                </a:lnTo>
                <a:lnTo>
                  <a:pt x="95250" y="44808"/>
                </a:lnTo>
                <a:lnTo>
                  <a:pt x="95434" y="43227"/>
                </a:lnTo>
                <a:lnTo>
                  <a:pt x="95434" y="41646"/>
                </a:lnTo>
                <a:lnTo>
                  <a:pt x="95250" y="40064"/>
                </a:lnTo>
                <a:lnTo>
                  <a:pt x="95067" y="38483"/>
                </a:lnTo>
                <a:lnTo>
                  <a:pt x="94509" y="36902"/>
                </a:lnTo>
                <a:lnTo>
                  <a:pt x="93759" y="35494"/>
                </a:lnTo>
                <a:lnTo>
                  <a:pt x="92834" y="34086"/>
                </a:lnTo>
                <a:lnTo>
                  <a:pt x="93201" y="33913"/>
                </a:lnTo>
                <a:lnTo>
                  <a:pt x="93576" y="33559"/>
                </a:lnTo>
                <a:lnTo>
                  <a:pt x="93759" y="32859"/>
                </a:lnTo>
                <a:lnTo>
                  <a:pt x="93576" y="32158"/>
                </a:lnTo>
                <a:lnTo>
                  <a:pt x="93018" y="31451"/>
                </a:lnTo>
                <a:lnTo>
                  <a:pt x="93018" y="27415"/>
                </a:lnTo>
                <a:lnTo>
                  <a:pt x="92834" y="23371"/>
                </a:lnTo>
                <a:lnTo>
                  <a:pt x="92460" y="21436"/>
                </a:lnTo>
                <a:lnTo>
                  <a:pt x="92085" y="19328"/>
                </a:lnTo>
                <a:lnTo>
                  <a:pt x="91527" y="17400"/>
                </a:lnTo>
                <a:lnTo>
                  <a:pt x="90976" y="15465"/>
                </a:lnTo>
                <a:lnTo>
                  <a:pt x="90227" y="13530"/>
                </a:lnTo>
                <a:lnTo>
                  <a:pt x="89302" y="11776"/>
                </a:lnTo>
                <a:lnTo>
                  <a:pt x="88186" y="10194"/>
                </a:lnTo>
                <a:lnTo>
                  <a:pt x="86878" y="8613"/>
                </a:lnTo>
                <a:lnTo>
                  <a:pt x="85578" y="7032"/>
                </a:lnTo>
                <a:lnTo>
                  <a:pt x="83904" y="5805"/>
                </a:lnTo>
                <a:lnTo>
                  <a:pt x="82230" y="4577"/>
                </a:lnTo>
                <a:lnTo>
                  <a:pt x="80180" y="3523"/>
                </a:lnTo>
                <a:lnTo>
                  <a:pt x="77764" y="2469"/>
                </a:lnTo>
                <a:lnTo>
                  <a:pt x="74790" y="1588"/>
                </a:lnTo>
                <a:lnTo>
                  <a:pt x="72000" y="888"/>
                </a:lnTo>
                <a:lnTo>
                  <a:pt x="68834" y="361"/>
                </a:lnTo>
                <a:lnTo>
                  <a:pt x="65669" y="180"/>
                </a:lnTo>
                <a:lnTo>
                  <a:pt x="62695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1196414" y="4026691"/>
            <a:ext cx="365400" cy="366900"/>
          </a:xfrm>
          <a:custGeom>
            <a:pathLst>
              <a:path extrusionOk="0" h="120000" w="120000">
                <a:moveTo>
                  <a:pt x="62358" y="3652"/>
                </a:moveTo>
                <a:lnTo>
                  <a:pt x="65853" y="7475"/>
                </a:lnTo>
                <a:lnTo>
                  <a:pt x="69342" y="11478"/>
                </a:lnTo>
                <a:lnTo>
                  <a:pt x="71962" y="14780"/>
                </a:lnTo>
                <a:lnTo>
                  <a:pt x="73190" y="16524"/>
                </a:lnTo>
                <a:lnTo>
                  <a:pt x="74582" y="18089"/>
                </a:lnTo>
                <a:lnTo>
                  <a:pt x="75982" y="19304"/>
                </a:lnTo>
                <a:lnTo>
                  <a:pt x="77382" y="20519"/>
                </a:lnTo>
                <a:lnTo>
                  <a:pt x="79126" y="21219"/>
                </a:lnTo>
                <a:lnTo>
                  <a:pt x="80698" y="21741"/>
                </a:lnTo>
                <a:lnTo>
                  <a:pt x="82443" y="21913"/>
                </a:lnTo>
                <a:lnTo>
                  <a:pt x="84194" y="21741"/>
                </a:lnTo>
                <a:lnTo>
                  <a:pt x="85938" y="21219"/>
                </a:lnTo>
                <a:lnTo>
                  <a:pt x="87683" y="20347"/>
                </a:lnTo>
                <a:lnTo>
                  <a:pt x="88558" y="19654"/>
                </a:lnTo>
                <a:lnTo>
                  <a:pt x="89255" y="18954"/>
                </a:lnTo>
                <a:lnTo>
                  <a:pt x="90482" y="17388"/>
                </a:lnTo>
                <a:lnTo>
                  <a:pt x="91351" y="15652"/>
                </a:lnTo>
                <a:lnTo>
                  <a:pt x="92054" y="13736"/>
                </a:lnTo>
                <a:lnTo>
                  <a:pt x="92751" y="12000"/>
                </a:lnTo>
                <a:lnTo>
                  <a:pt x="93626" y="10084"/>
                </a:lnTo>
                <a:lnTo>
                  <a:pt x="94495" y="8347"/>
                </a:lnTo>
                <a:lnTo>
                  <a:pt x="95722" y="6954"/>
                </a:lnTo>
                <a:lnTo>
                  <a:pt x="96591" y="6089"/>
                </a:lnTo>
                <a:lnTo>
                  <a:pt x="97639" y="5567"/>
                </a:lnTo>
                <a:lnTo>
                  <a:pt x="98515" y="5045"/>
                </a:lnTo>
                <a:lnTo>
                  <a:pt x="99563" y="4695"/>
                </a:lnTo>
                <a:lnTo>
                  <a:pt x="100431" y="4345"/>
                </a:lnTo>
                <a:lnTo>
                  <a:pt x="101479" y="4173"/>
                </a:lnTo>
                <a:lnTo>
                  <a:pt x="102527" y="4173"/>
                </a:lnTo>
                <a:lnTo>
                  <a:pt x="103576" y="4345"/>
                </a:lnTo>
                <a:lnTo>
                  <a:pt x="105672" y="4867"/>
                </a:lnTo>
                <a:lnTo>
                  <a:pt x="107595" y="5567"/>
                </a:lnTo>
                <a:lnTo>
                  <a:pt x="109340" y="6782"/>
                </a:lnTo>
                <a:lnTo>
                  <a:pt x="110912" y="7997"/>
                </a:lnTo>
                <a:lnTo>
                  <a:pt x="110567" y="8347"/>
                </a:lnTo>
                <a:lnTo>
                  <a:pt x="110215" y="8698"/>
                </a:lnTo>
                <a:lnTo>
                  <a:pt x="110215" y="9041"/>
                </a:lnTo>
                <a:lnTo>
                  <a:pt x="110215" y="9391"/>
                </a:lnTo>
                <a:lnTo>
                  <a:pt x="110567" y="9741"/>
                </a:lnTo>
                <a:lnTo>
                  <a:pt x="112312" y="9741"/>
                </a:lnTo>
                <a:lnTo>
                  <a:pt x="112484" y="9913"/>
                </a:lnTo>
                <a:lnTo>
                  <a:pt x="113187" y="10956"/>
                </a:lnTo>
                <a:lnTo>
                  <a:pt x="112312" y="11128"/>
                </a:lnTo>
                <a:lnTo>
                  <a:pt x="111263" y="11478"/>
                </a:lnTo>
                <a:lnTo>
                  <a:pt x="110739" y="11649"/>
                </a:lnTo>
                <a:lnTo>
                  <a:pt x="110388" y="12171"/>
                </a:lnTo>
                <a:lnTo>
                  <a:pt x="110215" y="12521"/>
                </a:lnTo>
                <a:lnTo>
                  <a:pt x="110388" y="12871"/>
                </a:lnTo>
                <a:lnTo>
                  <a:pt x="110912" y="13043"/>
                </a:lnTo>
                <a:lnTo>
                  <a:pt x="111263" y="13215"/>
                </a:lnTo>
                <a:lnTo>
                  <a:pt x="112312" y="13393"/>
                </a:lnTo>
                <a:lnTo>
                  <a:pt x="114235" y="13393"/>
                </a:lnTo>
                <a:lnTo>
                  <a:pt x="114932" y="14780"/>
                </a:lnTo>
                <a:lnTo>
                  <a:pt x="113711" y="14608"/>
                </a:lnTo>
                <a:lnTo>
                  <a:pt x="112663" y="14608"/>
                </a:lnTo>
                <a:lnTo>
                  <a:pt x="111788" y="14780"/>
                </a:lnTo>
                <a:lnTo>
                  <a:pt x="110912" y="15301"/>
                </a:lnTo>
                <a:lnTo>
                  <a:pt x="110739" y="15301"/>
                </a:lnTo>
                <a:lnTo>
                  <a:pt x="110912" y="15480"/>
                </a:lnTo>
                <a:lnTo>
                  <a:pt x="111263" y="16002"/>
                </a:lnTo>
                <a:lnTo>
                  <a:pt x="111788" y="16345"/>
                </a:lnTo>
                <a:lnTo>
                  <a:pt x="113008" y="16867"/>
                </a:lnTo>
                <a:lnTo>
                  <a:pt x="115456" y="17567"/>
                </a:lnTo>
                <a:lnTo>
                  <a:pt x="115456" y="18954"/>
                </a:lnTo>
                <a:lnTo>
                  <a:pt x="115283" y="20176"/>
                </a:lnTo>
                <a:lnTo>
                  <a:pt x="112312" y="19475"/>
                </a:lnTo>
                <a:lnTo>
                  <a:pt x="110739" y="18954"/>
                </a:lnTo>
                <a:lnTo>
                  <a:pt x="110043" y="18782"/>
                </a:lnTo>
                <a:lnTo>
                  <a:pt x="108995" y="18782"/>
                </a:lnTo>
                <a:lnTo>
                  <a:pt x="108995" y="18954"/>
                </a:lnTo>
                <a:lnTo>
                  <a:pt x="109691" y="19654"/>
                </a:lnTo>
                <a:lnTo>
                  <a:pt x="110388" y="20347"/>
                </a:lnTo>
                <a:lnTo>
                  <a:pt x="112139" y="21391"/>
                </a:lnTo>
                <a:lnTo>
                  <a:pt x="113187" y="22084"/>
                </a:lnTo>
                <a:lnTo>
                  <a:pt x="114580" y="22434"/>
                </a:lnTo>
                <a:lnTo>
                  <a:pt x="113711" y="23649"/>
                </a:lnTo>
                <a:lnTo>
                  <a:pt x="113187" y="24350"/>
                </a:lnTo>
                <a:lnTo>
                  <a:pt x="112484" y="23828"/>
                </a:lnTo>
                <a:lnTo>
                  <a:pt x="111788" y="23478"/>
                </a:lnTo>
                <a:lnTo>
                  <a:pt x="110388" y="22956"/>
                </a:lnTo>
                <a:lnTo>
                  <a:pt x="107595" y="21562"/>
                </a:lnTo>
                <a:lnTo>
                  <a:pt x="106196" y="21041"/>
                </a:lnTo>
                <a:lnTo>
                  <a:pt x="104803" y="20698"/>
                </a:lnTo>
                <a:lnTo>
                  <a:pt x="104624" y="20698"/>
                </a:lnTo>
                <a:lnTo>
                  <a:pt x="104624" y="20869"/>
                </a:lnTo>
                <a:lnTo>
                  <a:pt x="105327" y="22084"/>
                </a:lnTo>
                <a:lnTo>
                  <a:pt x="106375" y="23128"/>
                </a:lnTo>
                <a:lnTo>
                  <a:pt x="107423" y="24000"/>
                </a:lnTo>
                <a:lnTo>
                  <a:pt x="108643" y="24693"/>
                </a:lnTo>
                <a:lnTo>
                  <a:pt x="110739" y="25915"/>
                </a:lnTo>
                <a:lnTo>
                  <a:pt x="108292" y="26780"/>
                </a:lnTo>
                <a:lnTo>
                  <a:pt x="107595" y="26258"/>
                </a:lnTo>
                <a:lnTo>
                  <a:pt x="106720" y="26086"/>
                </a:lnTo>
                <a:lnTo>
                  <a:pt x="106023" y="25736"/>
                </a:lnTo>
                <a:lnTo>
                  <a:pt x="105327" y="25215"/>
                </a:lnTo>
                <a:lnTo>
                  <a:pt x="104279" y="24350"/>
                </a:lnTo>
                <a:lnTo>
                  <a:pt x="103576" y="24000"/>
                </a:lnTo>
                <a:lnTo>
                  <a:pt x="102879" y="23828"/>
                </a:lnTo>
                <a:lnTo>
                  <a:pt x="102707" y="23828"/>
                </a:lnTo>
                <a:lnTo>
                  <a:pt x="102355" y="24000"/>
                </a:lnTo>
                <a:lnTo>
                  <a:pt x="102183" y="24521"/>
                </a:lnTo>
                <a:lnTo>
                  <a:pt x="102355" y="25215"/>
                </a:lnTo>
                <a:lnTo>
                  <a:pt x="102707" y="26086"/>
                </a:lnTo>
                <a:lnTo>
                  <a:pt x="103927" y="27480"/>
                </a:lnTo>
                <a:lnTo>
                  <a:pt x="104451" y="28002"/>
                </a:lnTo>
                <a:lnTo>
                  <a:pt x="102707" y="28695"/>
                </a:lnTo>
                <a:lnTo>
                  <a:pt x="101831" y="28173"/>
                </a:lnTo>
                <a:lnTo>
                  <a:pt x="100955" y="27823"/>
                </a:lnTo>
                <a:lnTo>
                  <a:pt x="100611" y="27652"/>
                </a:lnTo>
                <a:lnTo>
                  <a:pt x="100087" y="27480"/>
                </a:lnTo>
                <a:lnTo>
                  <a:pt x="99907" y="27652"/>
                </a:lnTo>
                <a:lnTo>
                  <a:pt x="99735" y="27823"/>
                </a:lnTo>
                <a:lnTo>
                  <a:pt x="99735" y="28345"/>
                </a:lnTo>
                <a:lnTo>
                  <a:pt x="99907" y="28867"/>
                </a:lnTo>
                <a:lnTo>
                  <a:pt x="100431" y="29739"/>
                </a:lnTo>
                <a:lnTo>
                  <a:pt x="100783" y="30089"/>
                </a:lnTo>
                <a:lnTo>
                  <a:pt x="100259" y="30611"/>
                </a:lnTo>
                <a:lnTo>
                  <a:pt x="99563" y="31475"/>
                </a:lnTo>
                <a:lnTo>
                  <a:pt x="99383" y="30954"/>
                </a:lnTo>
                <a:lnTo>
                  <a:pt x="99039" y="30260"/>
                </a:lnTo>
                <a:lnTo>
                  <a:pt x="98515" y="29739"/>
                </a:lnTo>
                <a:lnTo>
                  <a:pt x="97991" y="29739"/>
                </a:lnTo>
                <a:lnTo>
                  <a:pt x="97811" y="30260"/>
                </a:lnTo>
                <a:lnTo>
                  <a:pt x="97639" y="30611"/>
                </a:lnTo>
                <a:lnTo>
                  <a:pt x="97639" y="31304"/>
                </a:lnTo>
                <a:lnTo>
                  <a:pt x="97639" y="31647"/>
                </a:lnTo>
                <a:lnTo>
                  <a:pt x="98163" y="32519"/>
                </a:lnTo>
                <a:lnTo>
                  <a:pt x="98687" y="33212"/>
                </a:lnTo>
                <a:lnTo>
                  <a:pt x="98335" y="34606"/>
                </a:lnTo>
                <a:lnTo>
                  <a:pt x="98163" y="36000"/>
                </a:lnTo>
                <a:lnTo>
                  <a:pt x="98335" y="37386"/>
                </a:lnTo>
                <a:lnTo>
                  <a:pt x="98515" y="38780"/>
                </a:lnTo>
                <a:lnTo>
                  <a:pt x="99039" y="40173"/>
                </a:lnTo>
                <a:lnTo>
                  <a:pt x="99563" y="41560"/>
                </a:lnTo>
                <a:lnTo>
                  <a:pt x="100259" y="42782"/>
                </a:lnTo>
                <a:lnTo>
                  <a:pt x="101135" y="43826"/>
                </a:lnTo>
                <a:lnTo>
                  <a:pt x="102707" y="45391"/>
                </a:lnTo>
                <a:lnTo>
                  <a:pt x="104279" y="46956"/>
                </a:lnTo>
                <a:lnTo>
                  <a:pt x="105851" y="48343"/>
                </a:lnTo>
                <a:lnTo>
                  <a:pt x="107423" y="49908"/>
                </a:lnTo>
                <a:lnTo>
                  <a:pt x="111960" y="54603"/>
                </a:lnTo>
                <a:lnTo>
                  <a:pt x="114235" y="57041"/>
                </a:lnTo>
                <a:lnTo>
                  <a:pt x="116676" y="59128"/>
                </a:lnTo>
                <a:lnTo>
                  <a:pt x="116855" y="59299"/>
                </a:lnTo>
                <a:lnTo>
                  <a:pt x="116504" y="60343"/>
                </a:lnTo>
                <a:lnTo>
                  <a:pt x="115807" y="59649"/>
                </a:lnTo>
                <a:lnTo>
                  <a:pt x="115104" y="58956"/>
                </a:lnTo>
                <a:lnTo>
                  <a:pt x="113187" y="57734"/>
                </a:lnTo>
                <a:lnTo>
                  <a:pt x="111788" y="57041"/>
                </a:lnTo>
                <a:lnTo>
                  <a:pt x="110388" y="56347"/>
                </a:lnTo>
                <a:lnTo>
                  <a:pt x="108816" y="55826"/>
                </a:lnTo>
                <a:lnTo>
                  <a:pt x="107244" y="55304"/>
                </a:lnTo>
                <a:lnTo>
                  <a:pt x="106899" y="55475"/>
                </a:lnTo>
                <a:lnTo>
                  <a:pt x="106899" y="55647"/>
                </a:lnTo>
                <a:lnTo>
                  <a:pt x="107768" y="56690"/>
                </a:lnTo>
                <a:lnTo>
                  <a:pt x="108816" y="57734"/>
                </a:lnTo>
                <a:lnTo>
                  <a:pt x="111091" y="59299"/>
                </a:lnTo>
                <a:lnTo>
                  <a:pt x="112663" y="60521"/>
                </a:lnTo>
                <a:lnTo>
                  <a:pt x="114056" y="61565"/>
                </a:lnTo>
                <a:lnTo>
                  <a:pt x="114759" y="62086"/>
                </a:lnTo>
                <a:lnTo>
                  <a:pt x="115283" y="62258"/>
                </a:lnTo>
                <a:lnTo>
                  <a:pt x="113884" y="64345"/>
                </a:lnTo>
                <a:lnTo>
                  <a:pt x="113532" y="64867"/>
                </a:lnTo>
                <a:lnTo>
                  <a:pt x="113532" y="64695"/>
                </a:lnTo>
                <a:lnTo>
                  <a:pt x="113187" y="63995"/>
                </a:lnTo>
                <a:lnTo>
                  <a:pt x="112663" y="63473"/>
                </a:lnTo>
                <a:lnTo>
                  <a:pt x="111960" y="63130"/>
                </a:lnTo>
                <a:lnTo>
                  <a:pt x="111436" y="62780"/>
                </a:lnTo>
                <a:lnTo>
                  <a:pt x="108643" y="61565"/>
                </a:lnTo>
                <a:lnTo>
                  <a:pt x="107071" y="60864"/>
                </a:lnTo>
                <a:lnTo>
                  <a:pt x="105672" y="60000"/>
                </a:lnTo>
                <a:lnTo>
                  <a:pt x="104279" y="59128"/>
                </a:lnTo>
                <a:lnTo>
                  <a:pt x="102879" y="58434"/>
                </a:lnTo>
                <a:lnTo>
                  <a:pt x="102527" y="58434"/>
                </a:lnTo>
                <a:lnTo>
                  <a:pt x="102527" y="58606"/>
                </a:lnTo>
                <a:lnTo>
                  <a:pt x="102355" y="58956"/>
                </a:lnTo>
                <a:lnTo>
                  <a:pt x="102707" y="59649"/>
                </a:lnTo>
                <a:lnTo>
                  <a:pt x="103051" y="60171"/>
                </a:lnTo>
                <a:lnTo>
                  <a:pt x="104279" y="61386"/>
                </a:lnTo>
                <a:lnTo>
                  <a:pt x="105672" y="62430"/>
                </a:lnTo>
                <a:lnTo>
                  <a:pt x="106899" y="63130"/>
                </a:lnTo>
                <a:lnTo>
                  <a:pt x="108292" y="63995"/>
                </a:lnTo>
                <a:lnTo>
                  <a:pt x="109864" y="64867"/>
                </a:lnTo>
                <a:lnTo>
                  <a:pt x="110739" y="65038"/>
                </a:lnTo>
                <a:lnTo>
                  <a:pt x="111615" y="65388"/>
                </a:lnTo>
                <a:lnTo>
                  <a:pt x="113008" y="65388"/>
                </a:lnTo>
                <a:lnTo>
                  <a:pt x="113187" y="65217"/>
                </a:lnTo>
                <a:lnTo>
                  <a:pt x="110912" y="68519"/>
                </a:lnTo>
                <a:lnTo>
                  <a:pt x="110043" y="67826"/>
                </a:lnTo>
                <a:lnTo>
                  <a:pt x="109167" y="67304"/>
                </a:lnTo>
                <a:lnTo>
                  <a:pt x="107423" y="66082"/>
                </a:lnTo>
                <a:lnTo>
                  <a:pt x="105851" y="65038"/>
                </a:lnTo>
                <a:lnTo>
                  <a:pt x="104100" y="63995"/>
                </a:lnTo>
                <a:lnTo>
                  <a:pt x="103231" y="63473"/>
                </a:lnTo>
                <a:lnTo>
                  <a:pt x="102183" y="63130"/>
                </a:lnTo>
                <a:lnTo>
                  <a:pt x="101307" y="62951"/>
                </a:lnTo>
                <a:lnTo>
                  <a:pt x="100431" y="62951"/>
                </a:lnTo>
                <a:lnTo>
                  <a:pt x="100087" y="63130"/>
                </a:lnTo>
                <a:lnTo>
                  <a:pt x="100087" y="63301"/>
                </a:lnTo>
                <a:lnTo>
                  <a:pt x="100611" y="63995"/>
                </a:lnTo>
                <a:lnTo>
                  <a:pt x="101135" y="64695"/>
                </a:lnTo>
                <a:lnTo>
                  <a:pt x="102527" y="65910"/>
                </a:lnTo>
                <a:lnTo>
                  <a:pt x="105327" y="67997"/>
                </a:lnTo>
                <a:lnTo>
                  <a:pt x="107071" y="69391"/>
                </a:lnTo>
                <a:lnTo>
                  <a:pt x="108119" y="70084"/>
                </a:lnTo>
                <a:lnTo>
                  <a:pt x="109167" y="70777"/>
                </a:lnTo>
                <a:lnTo>
                  <a:pt x="108292" y="71821"/>
                </a:lnTo>
                <a:lnTo>
                  <a:pt x="107768" y="72343"/>
                </a:lnTo>
                <a:lnTo>
                  <a:pt x="106547" y="71478"/>
                </a:lnTo>
                <a:lnTo>
                  <a:pt x="105672" y="70956"/>
                </a:lnTo>
                <a:lnTo>
                  <a:pt x="103403" y="69913"/>
                </a:lnTo>
                <a:lnTo>
                  <a:pt x="101135" y="68869"/>
                </a:lnTo>
                <a:lnTo>
                  <a:pt x="100087" y="68169"/>
                </a:lnTo>
                <a:lnTo>
                  <a:pt x="99039" y="67475"/>
                </a:lnTo>
                <a:lnTo>
                  <a:pt x="98335" y="66603"/>
                </a:lnTo>
                <a:lnTo>
                  <a:pt x="97811" y="65388"/>
                </a:lnTo>
                <a:lnTo>
                  <a:pt x="97467" y="65388"/>
                </a:lnTo>
                <a:lnTo>
                  <a:pt x="97294" y="66432"/>
                </a:lnTo>
                <a:lnTo>
                  <a:pt x="97467" y="67125"/>
                </a:lnTo>
                <a:lnTo>
                  <a:pt x="97639" y="67997"/>
                </a:lnTo>
                <a:lnTo>
                  <a:pt x="97991" y="68690"/>
                </a:lnTo>
                <a:lnTo>
                  <a:pt x="98515" y="69391"/>
                </a:lnTo>
                <a:lnTo>
                  <a:pt x="99039" y="69913"/>
                </a:lnTo>
                <a:lnTo>
                  <a:pt x="100431" y="71128"/>
                </a:lnTo>
                <a:lnTo>
                  <a:pt x="102527" y="72343"/>
                </a:lnTo>
                <a:lnTo>
                  <a:pt x="104803" y="73386"/>
                </a:lnTo>
                <a:lnTo>
                  <a:pt x="105851" y="74258"/>
                </a:lnTo>
                <a:lnTo>
                  <a:pt x="104451" y="75130"/>
                </a:lnTo>
                <a:lnTo>
                  <a:pt x="103051" y="75995"/>
                </a:lnTo>
                <a:lnTo>
                  <a:pt x="102355" y="75130"/>
                </a:lnTo>
                <a:lnTo>
                  <a:pt x="101479" y="74430"/>
                </a:lnTo>
                <a:lnTo>
                  <a:pt x="99735" y="73215"/>
                </a:lnTo>
                <a:lnTo>
                  <a:pt x="98515" y="72343"/>
                </a:lnTo>
                <a:lnTo>
                  <a:pt x="97467" y="71299"/>
                </a:lnTo>
                <a:lnTo>
                  <a:pt x="96591" y="70434"/>
                </a:lnTo>
                <a:lnTo>
                  <a:pt x="96246" y="69913"/>
                </a:lnTo>
                <a:lnTo>
                  <a:pt x="95895" y="69562"/>
                </a:lnTo>
                <a:lnTo>
                  <a:pt x="95543" y="69562"/>
                </a:lnTo>
                <a:lnTo>
                  <a:pt x="95371" y="69734"/>
                </a:lnTo>
                <a:lnTo>
                  <a:pt x="95198" y="70256"/>
                </a:lnTo>
                <a:lnTo>
                  <a:pt x="95198" y="70956"/>
                </a:lnTo>
                <a:lnTo>
                  <a:pt x="95198" y="71478"/>
                </a:lnTo>
                <a:lnTo>
                  <a:pt x="95543" y="72171"/>
                </a:lnTo>
                <a:lnTo>
                  <a:pt x="96246" y="73215"/>
                </a:lnTo>
                <a:lnTo>
                  <a:pt x="97115" y="74258"/>
                </a:lnTo>
                <a:lnTo>
                  <a:pt x="98335" y="75301"/>
                </a:lnTo>
                <a:lnTo>
                  <a:pt x="99735" y="76345"/>
                </a:lnTo>
                <a:lnTo>
                  <a:pt x="100431" y="77038"/>
                </a:lnTo>
                <a:lnTo>
                  <a:pt x="99735" y="77388"/>
                </a:lnTo>
                <a:lnTo>
                  <a:pt x="97467" y="77388"/>
                </a:lnTo>
                <a:lnTo>
                  <a:pt x="96943" y="77217"/>
                </a:lnTo>
                <a:lnTo>
                  <a:pt x="95722" y="76516"/>
                </a:lnTo>
                <a:lnTo>
                  <a:pt x="94847" y="75473"/>
                </a:lnTo>
                <a:lnTo>
                  <a:pt x="94150" y="74430"/>
                </a:lnTo>
                <a:lnTo>
                  <a:pt x="93447" y="73215"/>
                </a:lnTo>
                <a:lnTo>
                  <a:pt x="92399" y="70606"/>
                </a:lnTo>
                <a:lnTo>
                  <a:pt x="91703" y="68869"/>
                </a:lnTo>
                <a:lnTo>
                  <a:pt x="90827" y="67125"/>
                </a:lnTo>
                <a:lnTo>
                  <a:pt x="89958" y="65560"/>
                </a:lnTo>
                <a:lnTo>
                  <a:pt x="88910" y="64173"/>
                </a:lnTo>
                <a:lnTo>
                  <a:pt x="87683" y="62951"/>
                </a:lnTo>
                <a:lnTo>
                  <a:pt x="86290" y="61908"/>
                </a:lnTo>
                <a:lnTo>
                  <a:pt x="84539" y="61215"/>
                </a:lnTo>
                <a:lnTo>
                  <a:pt x="82622" y="60521"/>
                </a:lnTo>
                <a:lnTo>
                  <a:pt x="80526" y="60343"/>
                </a:lnTo>
                <a:lnTo>
                  <a:pt x="78430" y="60343"/>
                </a:lnTo>
                <a:lnTo>
                  <a:pt x="76334" y="60693"/>
                </a:lnTo>
                <a:lnTo>
                  <a:pt x="74410" y="61386"/>
                </a:lnTo>
                <a:lnTo>
                  <a:pt x="72486" y="62086"/>
                </a:lnTo>
                <a:lnTo>
                  <a:pt x="70742" y="63130"/>
                </a:lnTo>
                <a:lnTo>
                  <a:pt x="68998" y="64516"/>
                </a:lnTo>
                <a:lnTo>
                  <a:pt x="67425" y="65739"/>
                </a:lnTo>
                <a:lnTo>
                  <a:pt x="66026" y="67125"/>
                </a:lnTo>
                <a:lnTo>
                  <a:pt x="64805" y="68690"/>
                </a:lnTo>
                <a:lnTo>
                  <a:pt x="63930" y="70434"/>
                </a:lnTo>
                <a:lnTo>
                  <a:pt x="63054" y="72343"/>
                </a:lnTo>
                <a:lnTo>
                  <a:pt x="62530" y="74086"/>
                </a:lnTo>
                <a:lnTo>
                  <a:pt x="62185" y="75995"/>
                </a:lnTo>
                <a:lnTo>
                  <a:pt x="62006" y="78082"/>
                </a:lnTo>
                <a:lnTo>
                  <a:pt x="62185" y="79997"/>
                </a:lnTo>
                <a:lnTo>
                  <a:pt x="62709" y="81913"/>
                </a:lnTo>
                <a:lnTo>
                  <a:pt x="63406" y="83478"/>
                </a:lnTo>
                <a:lnTo>
                  <a:pt x="64281" y="84864"/>
                </a:lnTo>
                <a:lnTo>
                  <a:pt x="65329" y="86086"/>
                </a:lnTo>
                <a:lnTo>
                  <a:pt x="66722" y="87130"/>
                </a:lnTo>
                <a:lnTo>
                  <a:pt x="68294" y="87995"/>
                </a:lnTo>
                <a:lnTo>
                  <a:pt x="69866" y="88688"/>
                </a:lnTo>
                <a:lnTo>
                  <a:pt x="71790" y="89388"/>
                </a:lnTo>
                <a:lnTo>
                  <a:pt x="73362" y="89910"/>
                </a:lnTo>
                <a:lnTo>
                  <a:pt x="75106" y="90603"/>
                </a:lnTo>
                <a:lnTo>
                  <a:pt x="76506" y="91475"/>
                </a:lnTo>
                <a:lnTo>
                  <a:pt x="77030" y="91997"/>
                </a:lnTo>
                <a:lnTo>
                  <a:pt x="77554" y="92690"/>
                </a:lnTo>
                <a:lnTo>
                  <a:pt x="77382" y="92690"/>
                </a:lnTo>
                <a:lnTo>
                  <a:pt x="75630" y="92340"/>
                </a:lnTo>
                <a:lnTo>
                  <a:pt x="74058" y="91997"/>
                </a:lnTo>
                <a:lnTo>
                  <a:pt x="72486" y="91818"/>
                </a:lnTo>
                <a:lnTo>
                  <a:pt x="70742" y="91818"/>
                </a:lnTo>
                <a:lnTo>
                  <a:pt x="70570" y="91997"/>
                </a:lnTo>
                <a:lnTo>
                  <a:pt x="70570" y="92169"/>
                </a:lnTo>
                <a:lnTo>
                  <a:pt x="70570" y="92340"/>
                </a:lnTo>
                <a:lnTo>
                  <a:pt x="70570" y="92519"/>
                </a:lnTo>
                <a:lnTo>
                  <a:pt x="73886" y="93905"/>
                </a:lnTo>
                <a:lnTo>
                  <a:pt x="76154" y="94949"/>
                </a:lnTo>
                <a:lnTo>
                  <a:pt x="77382" y="95299"/>
                </a:lnTo>
                <a:lnTo>
                  <a:pt x="78430" y="95471"/>
                </a:lnTo>
                <a:lnTo>
                  <a:pt x="78250" y="96514"/>
                </a:lnTo>
                <a:lnTo>
                  <a:pt x="78078" y="97558"/>
                </a:lnTo>
                <a:lnTo>
                  <a:pt x="76334" y="97215"/>
                </a:lnTo>
                <a:lnTo>
                  <a:pt x="74410" y="97036"/>
                </a:lnTo>
                <a:lnTo>
                  <a:pt x="72486" y="96514"/>
                </a:lnTo>
                <a:lnTo>
                  <a:pt x="70914" y="95649"/>
                </a:lnTo>
                <a:lnTo>
                  <a:pt x="70742" y="95821"/>
                </a:lnTo>
                <a:lnTo>
                  <a:pt x="70570" y="95992"/>
                </a:lnTo>
                <a:lnTo>
                  <a:pt x="71962" y="97558"/>
                </a:lnTo>
                <a:lnTo>
                  <a:pt x="72666" y="98258"/>
                </a:lnTo>
                <a:lnTo>
                  <a:pt x="73714" y="98780"/>
                </a:lnTo>
                <a:lnTo>
                  <a:pt x="75458" y="99473"/>
                </a:lnTo>
                <a:lnTo>
                  <a:pt x="77382" y="99995"/>
                </a:lnTo>
                <a:lnTo>
                  <a:pt x="76154" y="102082"/>
                </a:lnTo>
                <a:lnTo>
                  <a:pt x="71438" y="100867"/>
                </a:lnTo>
                <a:lnTo>
                  <a:pt x="68122" y="99823"/>
                </a:lnTo>
                <a:lnTo>
                  <a:pt x="66550" y="99301"/>
                </a:lnTo>
                <a:lnTo>
                  <a:pt x="64805" y="98951"/>
                </a:lnTo>
                <a:lnTo>
                  <a:pt x="64626" y="99123"/>
                </a:lnTo>
                <a:lnTo>
                  <a:pt x="64454" y="99123"/>
                </a:lnTo>
                <a:lnTo>
                  <a:pt x="64281" y="99473"/>
                </a:lnTo>
                <a:lnTo>
                  <a:pt x="64454" y="99645"/>
                </a:lnTo>
                <a:lnTo>
                  <a:pt x="66550" y="101038"/>
                </a:lnTo>
                <a:lnTo>
                  <a:pt x="68818" y="102603"/>
                </a:lnTo>
                <a:lnTo>
                  <a:pt x="71438" y="103818"/>
                </a:lnTo>
                <a:lnTo>
                  <a:pt x="72838" y="104340"/>
                </a:lnTo>
                <a:lnTo>
                  <a:pt x="74058" y="104690"/>
                </a:lnTo>
                <a:lnTo>
                  <a:pt x="72314" y="106606"/>
                </a:lnTo>
                <a:lnTo>
                  <a:pt x="70742" y="106256"/>
                </a:lnTo>
                <a:lnTo>
                  <a:pt x="69522" y="106256"/>
                </a:lnTo>
                <a:lnTo>
                  <a:pt x="67425" y="105905"/>
                </a:lnTo>
                <a:lnTo>
                  <a:pt x="65329" y="105212"/>
                </a:lnTo>
                <a:lnTo>
                  <a:pt x="63233" y="104340"/>
                </a:lnTo>
                <a:lnTo>
                  <a:pt x="61310" y="103125"/>
                </a:lnTo>
                <a:lnTo>
                  <a:pt x="61137" y="103125"/>
                </a:lnTo>
                <a:lnTo>
                  <a:pt x="61137" y="103297"/>
                </a:lnTo>
                <a:lnTo>
                  <a:pt x="61482" y="104519"/>
                </a:lnTo>
                <a:lnTo>
                  <a:pt x="62358" y="105562"/>
                </a:lnTo>
                <a:lnTo>
                  <a:pt x="63233" y="106427"/>
                </a:lnTo>
                <a:lnTo>
                  <a:pt x="64281" y="107128"/>
                </a:lnTo>
                <a:lnTo>
                  <a:pt x="65502" y="107821"/>
                </a:lnTo>
                <a:lnTo>
                  <a:pt x="66722" y="108343"/>
                </a:lnTo>
                <a:lnTo>
                  <a:pt x="68122" y="108693"/>
                </a:lnTo>
                <a:lnTo>
                  <a:pt x="69342" y="108864"/>
                </a:lnTo>
                <a:lnTo>
                  <a:pt x="66901" y="110780"/>
                </a:lnTo>
                <a:lnTo>
                  <a:pt x="66550" y="110430"/>
                </a:lnTo>
                <a:lnTo>
                  <a:pt x="65502" y="109736"/>
                </a:lnTo>
                <a:lnTo>
                  <a:pt x="64281" y="109215"/>
                </a:lnTo>
                <a:lnTo>
                  <a:pt x="61661" y="108171"/>
                </a:lnTo>
                <a:lnTo>
                  <a:pt x="59565" y="107128"/>
                </a:lnTo>
                <a:lnTo>
                  <a:pt x="58517" y="106777"/>
                </a:lnTo>
                <a:lnTo>
                  <a:pt x="57641" y="106256"/>
                </a:lnTo>
                <a:lnTo>
                  <a:pt x="57469" y="106256"/>
                </a:lnTo>
                <a:lnTo>
                  <a:pt x="57290" y="106427"/>
                </a:lnTo>
                <a:lnTo>
                  <a:pt x="57117" y="107128"/>
                </a:lnTo>
                <a:lnTo>
                  <a:pt x="57290" y="107649"/>
                </a:lnTo>
                <a:lnTo>
                  <a:pt x="57469" y="108171"/>
                </a:lnTo>
                <a:lnTo>
                  <a:pt x="57814" y="108693"/>
                </a:lnTo>
                <a:lnTo>
                  <a:pt x="58517" y="109558"/>
                </a:lnTo>
                <a:lnTo>
                  <a:pt x="59565" y="110258"/>
                </a:lnTo>
                <a:lnTo>
                  <a:pt x="61661" y="111473"/>
                </a:lnTo>
                <a:lnTo>
                  <a:pt x="64102" y="112688"/>
                </a:lnTo>
                <a:lnTo>
                  <a:pt x="61834" y="114253"/>
                </a:lnTo>
                <a:lnTo>
                  <a:pt x="59737" y="112867"/>
                </a:lnTo>
                <a:lnTo>
                  <a:pt x="57814" y="111473"/>
                </a:lnTo>
                <a:lnTo>
                  <a:pt x="55718" y="110079"/>
                </a:lnTo>
                <a:lnTo>
                  <a:pt x="53622" y="108514"/>
                </a:lnTo>
                <a:lnTo>
                  <a:pt x="51705" y="106606"/>
                </a:lnTo>
                <a:lnTo>
                  <a:pt x="49781" y="104340"/>
                </a:lnTo>
                <a:lnTo>
                  <a:pt x="47857" y="102253"/>
                </a:lnTo>
                <a:lnTo>
                  <a:pt x="45761" y="100345"/>
                </a:lnTo>
                <a:lnTo>
                  <a:pt x="44713" y="99645"/>
                </a:lnTo>
                <a:lnTo>
                  <a:pt x="43665" y="98951"/>
                </a:lnTo>
                <a:lnTo>
                  <a:pt x="42617" y="98430"/>
                </a:lnTo>
                <a:lnTo>
                  <a:pt x="41397" y="97908"/>
                </a:lnTo>
                <a:lnTo>
                  <a:pt x="40177" y="97558"/>
                </a:lnTo>
                <a:lnTo>
                  <a:pt x="38956" y="97386"/>
                </a:lnTo>
                <a:lnTo>
                  <a:pt x="37729" y="97386"/>
                </a:lnTo>
                <a:lnTo>
                  <a:pt x="36508" y="97558"/>
                </a:lnTo>
                <a:lnTo>
                  <a:pt x="35288" y="96693"/>
                </a:lnTo>
                <a:lnTo>
                  <a:pt x="34764" y="96171"/>
                </a:lnTo>
                <a:lnTo>
                  <a:pt x="34061" y="95649"/>
                </a:lnTo>
                <a:lnTo>
                  <a:pt x="33716" y="95821"/>
                </a:lnTo>
                <a:lnTo>
                  <a:pt x="33537" y="96171"/>
                </a:lnTo>
                <a:lnTo>
                  <a:pt x="33716" y="96693"/>
                </a:lnTo>
                <a:lnTo>
                  <a:pt x="33888" y="97215"/>
                </a:lnTo>
                <a:lnTo>
                  <a:pt x="34764" y="98430"/>
                </a:lnTo>
                <a:lnTo>
                  <a:pt x="34585" y="98430"/>
                </a:lnTo>
                <a:lnTo>
                  <a:pt x="33716" y="99123"/>
                </a:lnTo>
                <a:lnTo>
                  <a:pt x="32316" y="98258"/>
                </a:lnTo>
                <a:lnTo>
                  <a:pt x="31441" y="98079"/>
                </a:lnTo>
                <a:lnTo>
                  <a:pt x="30744" y="97908"/>
                </a:lnTo>
                <a:lnTo>
                  <a:pt x="30572" y="98079"/>
                </a:lnTo>
                <a:lnTo>
                  <a:pt x="30572" y="98258"/>
                </a:lnTo>
                <a:lnTo>
                  <a:pt x="31268" y="99473"/>
                </a:lnTo>
                <a:lnTo>
                  <a:pt x="32144" y="100688"/>
                </a:lnTo>
                <a:lnTo>
                  <a:pt x="31268" y="101731"/>
                </a:lnTo>
                <a:lnTo>
                  <a:pt x="30572" y="102954"/>
                </a:lnTo>
                <a:lnTo>
                  <a:pt x="29868" y="102253"/>
                </a:lnTo>
                <a:lnTo>
                  <a:pt x="29172" y="101388"/>
                </a:lnTo>
                <a:lnTo>
                  <a:pt x="28124" y="99645"/>
                </a:lnTo>
                <a:lnTo>
                  <a:pt x="27952" y="99645"/>
                </a:lnTo>
                <a:lnTo>
                  <a:pt x="27772" y="99823"/>
                </a:lnTo>
                <a:lnTo>
                  <a:pt x="27772" y="101388"/>
                </a:lnTo>
                <a:lnTo>
                  <a:pt x="27952" y="102775"/>
                </a:lnTo>
                <a:lnTo>
                  <a:pt x="28476" y="104169"/>
                </a:lnTo>
                <a:lnTo>
                  <a:pt x="28820" y="104690"/>
                </a:lnTo>
                <a:lnTo>
                  <a:pt x="29344" y="105212"/>
                </a:lnTo>
                <a:lnTo>
                  <a:pt x="27428" y="109558"/>
                </a:lnTo>
                <a:lnTo>
                  <a:pt x="27076" y="109215"/>
                </a:lnTo>
                <a:lnTo>
                  <a:pt x="26552" y="107992"/>
                </a:lnTo>
                <a:lnTo>
                  <a:pt x="26200" y="106606"/>
                </a:lnTo>
                <a:lnTo>
                  <a:pt x="25856" y="105734"/>
                </a:lnTo>
                <a:lnTo>
                  <a:pt x="25504" y="104862"/>
                </a:lnTo>
                <a:lnTo>
                  <a:pt x="24808" y="103997"/>
                </a:lnTo>
                <a:lnTo>
                  <a:pt x="24456" y="103818"/>
                </a:lnTo>
                <a:lnTo>
                  <a:pt x="24104" y="103475"/>
                </a:lnTo>
                <a:lnTo>
                  <a:pt x="23932" y="103647"/>
                </a:lnTo>
                <a:lnTo>
                  <a:pt x="23760" y="103818"/>
                </a:lnTo>
                <a:lnTo>
                  <a:pt x="23580" y="105734"/>
                </a:lnTo>
                <a:lnTo>
                  <a:pt x="23760" y="107299"/>
                </a:lnTo>
                <a:lnTo>
                  <a:pt x="23932" y="108693"/>
                </a:lnTo>
                <a:lnTo>
                  <a:pt x="24104" y="109736"/>
                </a:lnTo>
                <a:lnTo>
                  <a:pt x="24628" y="110601"/>
                </a:lnTo>
                <a:lnTo>
                  <a:pt x="25152" y="111473"/>
                </a:lnTo>
                <a:lnTo>
                  <a:pt x="26028" y="112166"/>
                </a:lnTo>
                <a:lnTo>
                  <a:pt x="24980" y="113388"/>
                </a:lnTo>
                <a:lnTo>
                  <a:pt x="23932" y="114603"/>
                </a:lnTo>
                <a:lnTo>
                  <a:pt x="24104" y="114253"/>
                </a:lnTo>
                <a:lnTo>
                  <a:pt x="24104" y="113731"/>
                </a:lnTo>
                <a:lnTo>
                  <a:pt x="24104" y="113388"/>
                </a:lnTo>
                <a:lnTo>
                  <a:pt x="23932" y="113038"/>
                </a:lnTo>
                <a:lnTo>
                  <a:pt x="22884" y="111645"/>
                </a:lnTo>
                <a:lnTo>
                  <a:pt x="22188" y="110079"/>
                </a:lnTo>
                <a:lnTo>
                  <a:pt x="20960" y="106777"/>
                </a:lnTo>
                <a:lnTo>
                  <a:pt x="20788" y="106606"/>
                </a:lnTo>
                <a:lnTo>
                  <a:pt x="20616" y="106606"/>
                </a:lnTo>
                <a:lnTo>
                  <a:pt x="20436" y="106777"/>
                </a:lnTo>
                <a:lnTo>
                  <a:pt x="20264" y="108864"/>
                </a:lnTo>
                <a:lnTo>
                  <a:pt x="20264" y="109908"/>
                </a:lnTo>
                <a:lnTo>
                  <a:pt x="20264" y="110951"/>
                </a:lnTo>
                <a:lnTo>
                  <a:pt x="20616" y="111995"/>
                </a:lnTo>
                <a:lnTo>
                  <a:pt x="20788" y="112867"/>
                </a:lnTo>
                <a:lnTo>
                  <a:pt x="21312" y="113910"/>
                </a:lnTo>
                <a:lnTo>
                  <a:pt x="22008" y="114775"/>
                </a:lnTo>
                <a:lnTo>
                  <a:pt x="22712" y="115125"/>
                </a:lnTo>
                <a:lnTo>
                  <a:pt x="23236" y="115125"/>
                </a:lnTo>
                <a:lnTo>
                  <a:pt x="22360" y="115647"/>
                </a:lnTo>
                <a:lnTo>
                  <a:pt x="21484" y="115997"/>
                </a:lnTo>
                <a:lnTo>
                  <a:pt x="20616" y="116169"/>
                </a:lnTo>
                <a:lnTo>
                  <a:pt x="19568" y="116340"/>
                </a:lnTo>
                <a:lnTo>
                  <a:pt x="19912" y="115647"/>
                </a:lnTo>
                <a:lnTo>
                  <a:pt x="19740" y="115297"/>
                </a:lnTo>
                <a:lnTo>
                  <a:pt x="19740" y="114954"/>
                </a:lnTo>
                <a:lnTo>
                  <a:pt x="18340" y="111823"/>
                </a:lnTo>
                <a:lnTo>
                  <a:pt x="17644" y="110258"/>
                </a:lnTo>
                <a:lnTo>
                  <a:pt x="16768" y="108864"/>
                </a:lnTo>
                <a:lnTo>
                  <a:pt x="16596" y="108693"/>
                </a:lnTo>
                <a:lnTo>
                  <a:pt x="16244" y="108864"/>
                </a:lnTo>
                <a:lnTo>
                  <a:pt x="15720" y="109736"/>
                </a:lnTo>
                <a:lnTo>
                  <a:pt x="15548" y="110780"/>
                </a:lnTo>
                <a:lnTo>
                  <a:pt x="15548" y="111645"/>
                </a:lnTo>
                <a:lnTo>
                  <a:pt x="15720" y="112688"/>
                </a:lnTo>
                <a:lnTo>
                  <a:pt x="16244" y="114603"/>
                </a:lnTo>
                <a:lnTo>
                  <a:pt x="17120" y="116340"/>
                </a:lnTo>
                <a:lnTo>
                  <a:pt x="15548" y="115997"/>
                </a:lnTo>
                <a:lnTo>
                  <a:pt x="14148" y="115297"/>
                </a:lnTo>
                <a:lnTo>
                  <a:pt x="14148" y="114775"/>
                </a:lnTo>
                <a:lnTo>
                  <a:pt x="13452" y="111301"/>
                </a:lnTo>
                <a:lnTo>
                  <a:pt x="13279" y="110601"/>
                </a:lnTo>
                <a:lnTo>
                  <a:pt x="12755" y="110079"/>
                </a:lnTo>
                <a:lnTo>
                  <a:pt x="12231" y="109558"/>
                </a:lnTo>
                <a:lnTo>
                  <a:pt x="11528" y="109386"/>
                </a:lnTo>
                <a:lnTo>
                  <a:pt x="11183" y="109386"/>
                </a:lnTo>
                <a:lnTo>
                  <a:pt x="11004" y="109736"/>
                </a:lnTo>
                <a:lnTo>
                  <a:pt x="10832" y="110430"/>
                </a:lnTo>
                <a:lnTo>
                  <a:pt x="10659" y="111123"/>
                </a:lnTo>
                <a:lnTo>
                  <a:pt x="10832" y="112688"/>
                </a:lnTo>
                <a:lnTo>
                  <a:pt x="10832" y="112867"/>
                </a:lnTo>
                <a:lnTo>
                  <a:pt x="9956" y="111823"/>
                </a:lnTo>
                <a:lnTo>
                  <a:pt x="9087" y="110780"/>
                </a:lnTo>
                <a:lnTo>
                  <a:pt x="8211" y="109558"/>
                </a:lnTo>
                <a:lnTo>
                  <a:pt x="7515" y="108171"/>
                </a:lnTo>
                <a:lnTo>
                  <a:pt x="6288" y="105562"/>
                </a:lnTo>
                <a:lnTo>
                  <a:pt x="5591" y="102954"/>
                </a:lnTo>
                <a:lnTo>
                  <a:pt x="5240" y="101731"/>
                </a:lnTo>
                <a:lnTo>
                  <a:pt x="5067" y="100345"/>
                </a:lnTo>
                <a:lnTo>
                  <a:pt x="5067" y="99123"/>
                </a:lnTo>
                <a:lnTo>
                  <a:pt x="5240" y="97908"/>
                </a:lnTo>
                <a:lnTo>
                  <a:pt x="5591" y="96693"/>
                </a:lnTo>
                <a:lnTo>
                  <a:pt x="5943" y="95471"/>
                </a:lnTo>
                <a:lnTo>
                  <a:pt x="6639" y="94427"/>
                </a:lnTo>
                <a:lnTo>
                  <a:pt x="7515" y="93384"/>
                </a:lnTo>
                <a:lnTo>
                  <a:pt x="8384" y="92690"/>
                </a:lnTo>
                <a:lnTo>
                  <a:pt x="9432" y="91997"/>
                </a:lnTo>
                <a:lnTo>
                  <a:pt x="11528" y="90954"/>
                </a:lnTo>
                <a:lnTo>
                  <a:pt x="13803" y="89910"/>
                </a:lnTo>
                <a:lnTo>
                  <a:pt x="16072" y="89038"/>
                </a:lnTo>
                <a:lnTo>
                  <a:pt x="17996" y="87823"/>
                </a:lnTo>
                <a:lnTo>
                  <a:pt x="19568" y="86608"/>
                </a:lnTo>
                <a:lnTo>
                  <a:pt x="20788" y="85043"/>
                </a:lnTo>
                <a:lnTo>
                  <a:pt x="21140" y="84171"/>
                </a:lnTo>
                <a:lnTo>
                  <a:pt x="21484" y="83478"/>
                </a:lnTo>
                <a:lnTo>
                  <a:pt x="21664" y="82606"/>
                </a:lnTo>
                <a:lnTo>
                  <a:pt x="21836" y="81734"/>
                </a:lnTo>
                <a:lnTo>
                  <a:pt x="21836" y="80869"/>
                </a:lnTo>
                <a:lnTo>
                  <a:pt x="21664" y="79997"/>
                </a:lnTo>
                <a:lnTo>
                  <a:pt x="21312" y="78954"/>
                </a:lnTo>
                <a:lnTo>
                  <a:pt x="20788" y="78082"/>
                </a:lnTo>
                <a:lnTo>
                  <a:pt x="20264" y="77217"/>
                </a:lnTo>
                <a:lnTo>
                  <a:pt x="19388" y="76345"/>
                </a:lnTo>
                <a:lnTo>
                  <a:pt x="16948" y="73908"/>
                </a:lnTo>
                <a:lnTo>
                  <a:pt x="14327" y="71649"/>
                </a:lnTo>
                <a:lnTo>
                  <a:pt x="11880" y="69391"/>
                </a:lnTo>
                <a:lnTo>
                  <a:pt x="9260" y="67125"/>
                </a:lnTo>
                <a:lnTo>
                  <a:pt x="7860" y="65388"/>
                </a:lnTo>
                <a:lnTo>
                  <a:pt x="6467" y="63652"/>
                </a:lnTo>
                <a:lnTo>
                  <a:pt x="5067" y="61908"/>
                </a:lnTo>
                <a:lnTo>
                  <a:pt x="3495" y="60343"/>
                </a:lnTo>
                <a:lnTo>
                  <a:pt x="6639" y="56690"/>
                </a:lnTo>
                <a:lnTo>
                  <a:pt x="9784" y="52867"/>
                </a:lnTo>
                <a:lnTo>
                  <a:pt x="12755" y="49215"/>
                </a:lnTo>
                <a:lnTo>
                  <a:pt x="16072" y="45562"/>
                </a:lnTo>
                <a:lnTo>
                  <a:pt x="17644" y="43997"/>
                </a:lnTo>
                <a:lnTo>
                  <a:pt x="18692" y="43304"/>
                </a:lnTo>
                <a:lnTo>
                  <a:pt x="19740" y="42603"/>
                </a:lnTo>
                <a:lnTo>
                  <a:pt x="20788" y="42082"/>
                </a:lnTo>
                <a:lnTo>
                  <a:pt x="21836" y="41739"/>
                </a:lnTo>
                <a:lnTo>
                  <a:pt x="23056" y="41560"/>
                </a:lnTo>
                <a:lnTo>
                  <a:pt x="24104" y="41560"/>
                </a:lnTo>
                <a:lnTo>
                  <a:pt x="24808" y="41910"/>
                </a:lnTo>
                <a:lnTo>
                  <a:pt x="25332" y="42082"/>
                </a:lnTo>
                <a:lnTo>
                  <a:pt x="26380" y="42954"/>
                </a:lnTo>
                <a:lnTo>
                  <a:pt x="27248" y="43997"/>
                </a:lnTo>
                <a:lnTo>
                  <a:pt x="27952" y="45212"/>
                </a:lnTo>
                <a:lnTo>
                  <a:pt x="29524" y="47649"/>
                </a:lnTo>
                <a:lnTo>
                  <a:pt x="30917" y="50258"/>
                </a:lnTo>
                <a:lnTo>
                  <a:pt x="32316" y="52695"/>
                </a:lnTo>
                <a:lnTo>
                  <a:pt x="33192" y="53910"/>
                </a:lnTo>
                <a:lnTo>
                  <a:pt x="34061" y="55125"/>
                </a:lnTo>
                <a:lnTo>
                  <a:pt x="35288" y="56169"/>
                </a:lnTo>
                <a:lnTo>
                  <a:pt x="36681" y="57041"/>
                </a:lnTo>
                <a:lnTo>
                  <a:pt x="38080" y="57562"/>
                </a:lnTo>
                <a:lnTo>
                  <a:pt x="39480" y="57913"/>
                </a:lnTo>
                <a:lnTo>
                  <a:pt x="42445" y="57913"/>
                </a:lnTo>
                <a:lnTo>
                  <a:pt x="44017" y="57562"/>
                </a:lnTo>
                <a:lnTo>
                  <a:pt x="45589" y="57041"/>
                </a:lnTo>
                <a:lnTo>
                  <a:pt x="47685" y="56169"/>
                </a:lnTo>
                <a:lnTo>
                  <a:pt x="49781" y="55125"/>
                </a:lnTo>
                <a:lnTo>
                  <a:pt x="51877" y="53739"/>
                </a:lnTo>
                <a:lnTo>
                  <a:pt x="53622" y="52345"/>
                </a:lnTo>
                <a:lnTo>
                  <a:pt x="55194" y="50780"/>
                </a:lnTo>
                <a:lnTo>
                  <a:pt x="56593" y="48864"/>
                </a:lnTo>
                <a:lnTo>
                  <a:pt x="57814" y="46956"/>
                </a:lnTo>
                <a:lnTo>
                  <a:pt x="58689" y="44690"/>
                </a:lnTo>
                <a:lnTo>
                  <a:pt x="59213" y="42432"/>
                </a:lnTo>
                <a:lnTo>
                  <a:pt x="59386" y="40345"/>
                </a:lnTo>
                <a:lnTo>
                  <a:pt x="59041" y="38258"/>
                </a:lnTo>
                <a:lnTo>
                  <a:pt x="58338" y="36521"/>
                </a:lnTo>
                <a:lnTo>
                  <a:pt x="57290" y="34777"/>
                </a:lnTo>
                <a:lnTo>
                  <a:pt x="55897" y="33391"/>
                </a:lnTo>
                <a:lnTo>
                  <a:pt x="54325" y="32169"/>
                </a:lnTo>
                <a:lnTo>
                  <a:pt x="52229" y="31125"/>
                </a:lnTo>
                <a:lnTo>
                  <a:pt x="50305" y="30260"/>
                </a:lnTo>
                <a:lnTo>
                  <a:pt x="48209" y="29567"/>
                </a:lnTo>
                <a:lnTo>
                  <a:pt x="46113" y="28867"/>
                </a:lnTo>
                <a:lnTo>
                  <a:pt x="44189" y="28002"/>
                </a:lnTo>
                <a:lnTo>
                  <a:pt x="43493" y="27480"/>
                </a:lnTo>
                <a:lnTo>
                  <a:pt x="42969" y="26958"/>
                </a:lnTo>
                <a:lnTo>
                  <a:pt x="42445" y="26437"/>
                </a:lnTo>
                <a:lnTo>
                  <a:pt x="42093" y="25915"/>
                </a:lnTo>
                <a:lnTo>
                  <a:pt x="41749" y="24693"/>
                </a:lnTo>
                <a:lnTo>
                  <a:pt x="41569" y="23306"/>
                </a:lnTo>
                <a:lnTo>
                  <a:pt x="41749" y="21913"/>
                </a:lnTo>
                <a:lnTo>
                  <a:pt x="42093" y="20698"/>
                </a:lnTo>
                <a:lnTo>
                  <a:pt x="42797" y="19304"/>
                </a:lnTo>
                <a:lnTo>
                  <a:pt x="43493" y="18089"/>
                </a:lnTo>
                <a:lnTo>
                  <a:pt x="45237" y="15823"/>
                </a:lnTo>
                <a:lnTo>
                  <a:pt x="47333" y="13565"/>
                </a:lnTo>
                <a:lnTo>
                  <a:pt x="49609" y="11649"/>
                </a:lnTo>
                <a:lnTo>
                  <a:pt x="51877" y="9741"/>
                </a:lnTo>
                <a:lnTo>
                  <a:pt x="54497" y="7997"/>
                </a:lnTo>
                <a:lnTo>
                  <a:pt x="57117" y="6432"/>
                </a:lnTo>
                <a:lnTo>
                  <a:pt x="59737" y="5045"/>
                </a:lnTo>
                <a:lnTo>
                  <a:pt x="62358" y="3652"/>
                </a:lnTo>
                <a:close/>
                <a:moveTo>
                  <a:pt x="61661" y="0"/>
                </a:moveTo>
                <a:lnTo>
                  <a:pt x="61310" y="171"/>
                </a:lnTo>
                <a:lnTo>
                  <a:pt x="58689" y="1565"/>
                </a:lnTo>
                <a:lnTo>
                  <a:pt x="56069" y="2958"/>
                </a:lnTo>
                <a:lnTo>
                  <a:pt x="53622" y="4345"/>
                </a:lnTo>
                <a:lnTo>
                  <a:pt x="51181" y="5910"/>
                </a:lnTo>
                <a:lnTo>
                  <a:pt x="48905" y="7654"/>
                </a:lnTo>
                <a:lnTo>
                  <a:pt x="46637" y="9391"/>
                </a:lnTo>
                <a:lnTo>
                  <a:pt x="44541" y="11478"/>
                </a:lnTo>
                <a:lnTo>
                  <a:pt x="42445" y="13393"/>
                </a:lnTo>
                <a:lnTo>
                  <a:pt x="40873" y="15130"/>
                </a:lnTo>
                <a:lnTo>
                  <a:pt x="39653" y="16867"/>
                </a:lnTo>
                <a:lnTo>
                  <a:pt x="38605" y="18782"/>
                </a:lnTo>
                <a:lnTo>
                  <a:pt x="37908" y="20869"/>
                </a:lnTo>
                <a:lnTo>
                  <a:pt x="37729" y="21913"/>
                </a:lnTo>
                <a:lnTo>
                  <a:pt x="37556" y="22956"/>
                </a:lnTo>
                <a:lnTo>
                  <a:pt x="37556" y="24171"/>
                </a:lnTo>
                <a:lnTo>
                  <a:pt x="37729" y="25215"/>
                </a:lnTo>
                <a:lnTo>
                  <a:pt x="37908" y="26086"/>
                </a:lnTo>
                <a:lnTo>
                  <a:pt x="38432" y="27130"/>
                </a:lnTo>
                <a:lnTo>
                  <a:pt x="38956" y="28173"/>
                </a:lnTo>
                <a:lnTo>
                  <a:pt x="39653" y="29045"/>
                </a:lnTo>
                <a:lnTo>
                  <a:pt x="40521" y="29910"/>
                </a:lnTo>
                <a:lnTo>
                  <a:pt x="41397" y="30611"/>
                </a:lnTo>
                <a:lnTo>
                  <a:pt x="43321" y="31647"/>
                </a:lnTo>
                <a:lnTo>
                  <a:pt x="45417" y="32519"/>
                </a:lnTo>
                <a:lnTo>
                  <a:pt x="47685" y="33212"/>
                </a:lnTo>
                <a:lnTo>
                  <a:pt x="49781" y="33913"/>
                </a:lnTo>
                <a:lnTo>
                  <a:pt x="51705" y="34956"/>
                </a:lnTo>
                <a:lnTo>
                  <a:pt x="52753" y="35478"/>
                </a:lnTo>
                <a:lnTo>
                  <a:pt x="53449" y="36171"/>
                </a:lnTo>
                <a:lnTo>
                  <a:pt x="54146" y="36864"/>
                </a:lnTo>
                <a:lnTo>
                  <a:pt x="54849" y="37736"/>
                </a:lnTo>
                <a:lnTo>
                  <a:pt x="55194" y="38430"/>
                </a:lnTo>
                <a:lnTo>
                  <a:pt x="55373" y="39130"/>
                </a:lnTo>
                <a:lnTo>
                  <a:pt x="55545" y="40516"/>
                </a:lnTo>
                <a:lnTo>
                  <a:pt x="55373" y="41910"/>
                </a:lnTo>
                <a:lnTo>
                  <a:pt x="55021" y="43475"/>
                </a:lnTo>
                <a:lnTo>
                  <a:pt x="54497" y="44869"/>
                </a:lnTo>
                <a:lnTo>
                  <a:pt x="53801" y="46256"/>
                </a:lnTo>
                <a:lnTo>
                  <a:pt x="52925" y="47478"/>
                </a:lnTo>
                <a:lnTo>
                  <a:pt x="52050" y="48521"/>
                </a:lnTo>
                <a:lnTo>
                  <a:pt x="51001" y="49386"/>
                </a:lnTo>
                <a:lnTo>
                  <a:pt x="49953" y="50430"/>
                </a:lnTo>
                <a:lnTo>
                  <a:pt x="48733" y="51130"/>
                </a:lnTo>
                <a:lnTo>
                  <a:pt x="47513" y="51995"/>
                </a:lnTo>
                <a:lnTo>
                  <a:pt x="44893" y="53217"/>
                </a:lnTo>
                <a:lnTo>
                  <a:pt x="42093" y="54082"/>
                </a:lnTo>
                <a:lnTo>
                  <a:pt x="41397" y="54260"/>
                </a:lnTo>
                <a:lnTo>
                  <a:pt x="40521" y="54260"/>
                </a:lnTo>
                <a:lnTo>
                  <a:pt x="39825" y="54082"/>
                </a:lnTo>
                <a:lnTo>
                  <a:pt x="39129" y="53910"/>
                </a:lnTo>
                <a:lnTo>
                  <a:pt x="37908" y="53217"/>
                </a:lnTo>
                <a:lnTo>
                  <a:pt x="36860" y="52173"/>
                </a:lnTo>
                <a:lnTo>
                  <a:pt x="35812" y="51130"/>
                </a:lnTo>
                <a:lnTo>
                  <a:pt x="35109" y="49736"/>
                </a:lnTo>
                <a:lnTo>
                  <a:pt x="33537" y="47128"/>
                </a:lnTo>
                <a:lnTo>
                  <a:pt x="32316" y="44690"/>
                </a:lnTo>
                <a:lnTo>
                  <a:pt x="30744" y="42082"/>
                </a:lnTo>
                <a:lnTo>
                  <a:pt x="29868" y="41038"/>
                </a:lnTo>
                <a:lnTo>
                  <a:pt x="29000" y="39995"/>
                </a:lnTo>
                <a:lnTo>
                  <a:pt x="27772" y="39130"/>
                </a:lnTo>
                <a:lnTo>
                  <a:pt x="26552" y="38430"/>
                </a:lnTo>
                <a:lnTo>
                  <a:pt x="25676" y="37908"/>
                </a:lnTo>
                <a:lnTo>
                  <a:pt x="24808" y="37736"/>
                </a:lnTo>
                <a:lnTo>
                  <a:pt x="23932" y="37565"/>
                </a:lnTo>
                <a:lnTo>
                  <a:pt x="22884" y="37565"/>
                </a:lnTo>
                <a:lnTo>
                  <a:pt x="21140" y="37908"/>
                </a:lnTo>
                <a:lnTo>
                  <a:pt x="19388" y="38430"/>
                </a:lnTo>
                <a:lnTo>
                  <a:pt x="17644" y="39301"/>
                </a:lnTo>
                <a:lnTo>
                  <a:pt x="16072" y="40345"/>
                </a:lnTo>
                <a:lnTo>
                  <a:pt x="14672" y="41560"/>
                </a:lnTo>
                <a:lnTo>
                  <a:pt x="13279" y="42782"/>
                </a:lnTo>
                <a:lnTo>
                  <a:pt x="11528" y="44519"/>
                </a:lnTo>
                <a:lnTo>
                  <a:pt x="9956" y="46606"/>
                </a:lnTo>
                <a:lnTo>
                  <a:pt x="7163" y="50608"/>
                </a:lnTo>
                <a:lnTo>
                  <a:pt x="5240" y="52867"/>
                </a:lnTo>
                <a:lnTo>
                  <a:pt x="3495" y="55125"/>
                </a:lnTo>
                <a:lnTo>
                  <a:pt x="1751" y="57391"/>
                </a:lnTo>
                <a:lnTo>
                  <a:pt x="179" y="60000"/>
                </a:lnTo>
                <a:lnTo>
                  <a:pt x="0" y="60693"/>
                </a:lnTo>
                <a:lnTo>
                  <a:pt x="179" y="61215"/>
                </a:lnTo>
                <a:lnTo>
                  <a:pt x="703" y="61736"/>
                </a:lnTo>
                <a:lnTo>
                  <a:pt x="1227" y="61908"/>
                </a:lnTo>
                <a:lnTo>
                  <a:pt x="2447" y="63652"/>
                </a:lnTo>
                <a:lnTo>
                  <a:pt x="3495" y="65388"/>
                </a:lnTo>
                <a:lnTo>
                  <a:pt x="5240" y="67475"/>
                </a:lnTo>
                <a:lnTo>
                  <a:pt x="6991" y="69391"/>
                </a:lnTo>
                <a:lnTo>
                  <a:pt x="9260" y="71821"/>
                </a:lnTo>
                <a:lnTo>
                  <a:pt x="11880" y="74258"/>
                </a:lnTo>
                <a:lnTo>
                  <a:pt x="16948" y="78603"/>
                </a:lnTo>
                <a:lnTo>
                  <a:pt x="17644" y="79475"/>
                </a:lnTo>
                <a:lnTo>
                  <a:pt x="18168" y="80169"/>
                </a:lnTo>
                <a:lnTo>
                  <a:pt x="18520" y="80690"/>
                </a:lnTo>
                <a:lnTo>
                  <a:pt x="18520" y="81391"/>
                </a:lnTo>
                <a:lnTo>
                  <a:pt x="18520" y="82084"/>
                </a:lnTo>
                <a:lnTo>
                  <a:pt x="18168" y="82777"/>
                </a:lnTo>
                <a:lnTo>
                  <a:pt x="17816" y="83299"/>
                </a:lnTo>
                <a:lnTo>
                  <a:pt x="17292" y="83821"/>
                </a:lnTo>
                <a:lnTo>
                  <a:pt x="16072" y="84864"/>
                </a:lnTo>
                <a:lnTo>
                  <a:pt x="14672" y="85736"/>
                </a:lnTo>
                <a:lnTo>
                  <a:pt x="11880" y="87130"/>
                </a:lnTo>
                <a:lnTo>
                  <a:pt x="9956" y="87995"/>
                </a:lnTo>
                <a:lnTo>
                  <a:pt x="7860" y="89038"/>
                </a:lnTo>
                <a:lnTo>
                  <a:pt x="6115" y="90082"/>
                </a:lnTo>
                <a:lnTo>
                  <a:pt x="4371" y="91475"/>
                </a:lnTo>
                <a:lnTo>
                  <a:pt x="3668" y="92340"/>
                </a:lnTo>
                <a:lnTo>
                  <a:pt x="3144" y="93212"/>
                </a:lnTo>
                <a:lnTo>
                  <a:pt x="2620" y="94084"/>
                </a:lnTo>
                <a:lnTo>
                  <a:pt x="2275" y="94949"/>
                </a:lnTo>
                <a:lnTo>
                  <a:pt x="1751" y="97036"/>
                </a:lnTo>
                <a:lnTo>
                  <a:pt x="1572" y="99123"/>
                </a:lnTo>
                <a:lnTo>
                  <a:pt x="1751" y="101210"/>
                </a:lnTo>
                <a:lnTo>
                  <a:pt x="1923" y="103297"/>
                </a:lnTo>
                <a:lnTo>
                  <a:pt x="2447" y="105384"/>
                </a:lnTo>
                <a:lnTo>
                  <a:pt x="3144" y="107299"/>
                </a:lnTo>
                <a:lnTo>
                  <a:pt x="3847" y="109215"/>
                </a:lnTo>
                <a:lnTo>
                  <a:pt x="4895" y="110951"/>
                </a:lnTo>
                <a:lnTo>
                  <a:pt x="6115" y="112688"/>
                </a:lnTo>
                <a:lnTo>
                  <a:pt x="7336" y="114432"/>
                </a:lnTo>
                <a:lnTo>
                  <a:pt x="8908" y="115818"/>
                </a:lnTo>
                <a:lnTo>
                  <a:pt x="10480" y="117212"/>
                </a:lnTo>
                <a:lnTo>
                  <a:pt x="12231" y="118256"/>
                </a:lnTo>
                <a:lnTo>
                  <a:pt x="14148" y="119128"/>
                </a:lnTo>
                <a:lnTo>
                  <a:pt x="15720" y="119649"/>
                </a:lnTo>
                <a:lnTo>
                  <a:pt x="17472" y="119821"/>
                </a:lnTo>
                <a:lnTo>
                  <a:pt x="19044" y="119992"/>
                </a:lnTo>
                <a:lnTo>
                  <a:pt x="20788" y="119821"/>
                </a:lnTo>
                <a:lnTo>
                  <a:pt x="22360" y="119471"/>
                </a:lnTo>
                <a:lnTo>
                  <a:pt x="23932" y="118949"/>
                </a:lnTo>
                <a:lnTo>
                  <a:pt x="25332" y="118084"/>
                </a:lnTo>
                <a:lnTo>
                  <a:pt x="26724" y="116862"/>
                </a:lnTo>
                <a:lnTo>
                  <a:pt x="27772" y="115818"/>
                </a:lnTo>
                <a:lnTo>
                  <a:pt x="28648" y="114603"/>
                </a:lnTo>
                <a:lnTo>
                  <a:pt x="29524" y="113210"/>
                </a:lnTo>
                <a:lnTo>
                  <a:pt x="30220" y="111823"/>
                </a:lnTo>
                <a:lnTo>
                  <a:pt x="31620" y="109036"/>
                </a:lnTo>
                <a:lnTo>
                  <a:pt x="32840" y="106256"/>
                </a:lnTo>
                <a:lnTo>
                  <a:pt x="33716" y="104690"/>
                </a:lnTo>
                <a:lnTo>
                  <a:pt x="34585" y="103475"/>
                </a:lnTo>
                <a:lnTo>
                  <a:pt x="35460" y="102432"/>
                </a:lnTo>
                <a:lnTo>
                  <a:pt x="36508" y="101731"/>
                </a:lnTo>
                <a:lnTo>
                  <a:pt x="37556" y="101210"/>
                </a:lnTo>
                <a:lnTo>
                  <a:pt x="38777" y="101038"/>
                </a:lnTo>
                <a:lnTo>
                  <a:pt x="40349" y="101388"/>
                </a:lnTo>
                <a:lnTo>
                  <a:pt x="41921" y="101910"/>
                </a:lnTo>
                <a:lnTo>
                  <a:pt x="43141" y="102775"/>
                </a:lnTo>
                <a:lnTo>
                  <a:pt x="44369" y="103647"/>
                </a:lnTo>
                <a:lnTo>
                  <a:pt x="45417" y="104690"/>
                </a:lnTo>
                <a:lnTo>
                  <a:pt x="46465" y="105905"/>
                </a:lnTo>
                <a:lnTo>
                  <a:pt x="48381" y="108171"/>
                </a:lnTo>
                <a:lnTo>
                  <a:pt x="50477" y="110430"/>
                </a:lnTo>
                <a:lnTo>
                  <a:pt x="51353" y="111473"/>
                </a:lnTo>
                <a:lnTo>
                  <a:pt x="52574" y="112345"/>
                </a:lnTo>
                <a:lnTo>
                  <a:pt x="54849" y="113910"/>
                </a:lnTo>
                <a:lnTo>
                  <a:pt x="57117" y="115475"/>
                </a:lnTo>
                <a:lnTo>
                  <a:pt x="59386" y="117212"/>
                </a:lnTo>
                <a:lnTo>
                  <a:pt x="59565" y="117734"/>
                </a:lnTo>
                <a:lnTo>
                  <a:pt x="59910" y="118084"/>
                </a:lnTo>
                <a:lnTo>
                  <a:pt x="60262" y="118256"/>
                </a:lnTo>
                <a:lnTo>
                  <a:pt x="60786" y="118256"/>
                </a:lnTo>
                <a:lnTo>
                  <a:pt x="63054" y="117384"/>
                </a:lnTo>
                <a:lnTo>
                  <a:pt x="64978" y="116169"/>
                </a:lnTo>
                <a:lnTo>
                  <a:pt x="68818" y="113560"/>
                </a:lnTo>
                <a:lnTo>
                  <a:pt x="70914" y="111995"/>
                </a:lnTo>
                <a:lnTo>
                  <a:pt x="72838" y="110601"/>
                </a:lnTo>
                <a:lnTo>
                  <a:pt x="74582" y="109036"/>
                </a:lnTo>
                <a:lnTo>
                  <a:pt x="76334" y="107299"/>
                </a:lnTo>
                <a:lnTo>
                  <a:pt x="77726" y="105734"/>
                </a:lnTo>
                <a:lnTo>
                  <a:pt x="78954" y="104169"/>
                </a:lnTo>
                <a:lnTo>
                  <a:pt x="80002" y="102432"/>
                </a:lnTo>
                <a:lnTo>
                  <a:pt x="80698" y="100688"/>
                </a:lnTo>
                <a:lnTo>
                  <a:pt x="81394" y="98780"/>
                </a:lnTo>
                <a:lnTo>
                  <a:pt x="81746" y="96864"/>
                </a:lnTo>
                <a:lnTo>
                  <a:pt x="81746" y="94777"/>
                </a:lnTo>
                <a:lnTo>
                  <a:pt x="81394" y="92862"/>
                </a:lnTo>
                <a:lnTo>
                  <a:pt x="81222" y="91818"/>
                </a:lnTo>
                <a:lnTo>
                  <a:pt x="80698" y="90954"/>
                </a:lnTo>
                <a:lnTo>
                  <a:pt x="80174" y="90253"/>
                </a:lnTo>
                <a:lnTo>
                  <a:pt x="79650" y="89560"/>
                </a:lnTo>
                <a:lnTo>
                  <a:pt x="78078" y="88345"/>
                </a:lnTo>
                <a:lnTo>
                  <a:pt x="76506" y="87473"/>
                </a:lnTo>
                <a:lnTo>
                  <a:pt x="74582" y="86608"/>
                </a:lnTo>
                <a:lnTo>
                  <a:pt x="72838" y="86086"/>
                </a:lnTo>
                <a:lnTo>
                  <a:pt x="70914" y="85386"/>
                </a:lnTo>
                <a:lnTo>
                  <a:pt x="69170" y="84693"/>
                </a:lnTo>
                <a:lnTo>
                  <a:pt x="67949" y="84000"/>
                </a:lnTo>
                <a:lnTo>
                  <a:pt x="66901" y="83128"/>
                </a:lnTo>
                <a:lnTo>
                  <a:pt x="66198" y="82084"/>
                </a:lnTo>
                <a:lnTo>
                  <a:pt x="65674" y="80869"/>
                </a:lnTo>
                <a:lnTo>
                  <a:pt x="65502" y="79826"/>
                </a:lnTo>
                <a:lnTo>
                  <a:pt x="65329" y="78432"/>
                </a:lnTo>
                <a:lnTo>
                  <a:pt x="65502" y="77217"/>
                </a:lnTo>
                <a:lnTo>
                  <a:pt x="65674" y="75995"/>
                </a:lnTo>
                <a:lnTo>
                  <a:pt x="66026" y="74608"/>
                </a:lnTo>
                <a:lnTo>
                  <a:pt x="66550" y="73386"/>
                </a:lnTo>
                <a:lnTo>
                  <a:pt x="67949" y="70777"/>
                </a:lnTo>
                <a:lnTo>
                  <a:pt x="69522" y="68690"/>
                </a:lnTo>
                <a:lnTo>
                  <a:pt x="71266" y="66954"/>
                </a:lnTo>
                <a:lnTo>
                  <a:pt x="72314" y="66082"/>
                </a:lnTo>
                <a:lnTo>
                  <a:pt x="73534" y="65388"/>
                </a:lnTo>
                <a:lnTo>
                  <a:pt x="74762" y="64867"/>
                </a:lnTo>
                <a:lnTo>
                  <a:pt x="76154" y="64345"/>
                </a:lnTo>
                <a:lnTo>
                  <a:pt x="77554" y="63995"/>
                </a:lnTo>
                <a:lnTo>
                  <a:pt x="78954" y="63823"/>
                </a:lnTo>
                <a:lnTo>
                  <a:pt x="80346" y="63823"/>
                </a:lnTo>
                <a:lnTo>
                  <a:pt x="81746" y="63995"/>
                </a:lnTo>
                <a:lnTo>
                  <a:pt x="83146" y="64173"/>
                </a:lnTo>
                <a:lnTo>
                  <a:pt x="84194" y="64695"/>
                </a:lnTo>
                <a:lnTo>
                  <a:pt x="85242" y="65388"/>
                </a:lnTo>
                <a:lnTo>
                  <a:pt x="86111" y="66260"/>
                </a:lnTo>
                <a:lnTo>
                  <a:pt x="86986" y="67304"/>
                </a:lnTo>
                <a:lnTo>
                  <a:pt x="87683" y="68347"/>
                </a:lnTo>
                <a:lnTo>
                  <a:pt x="88731" y="70777"/>
                </a:lnTo>
                <a:lnTo>
                  <a:pt x="90303" y="74258"/>
                </a:lnTo>
                <a:lnTo>
                  <a:pt x="91179" y="75995"/>
                </a:lnTo>
                <a:lnTo>
                  <a:pt x="92054" y="77388"/>
                </a:lnTo>
                <a:lnTo>
                  <a:pt x="93275" y="78782"/>
                </a:lnTo>
                <a:lnTo>
                  <a:pt x="94674" y="79826"/>
                </a:lnTo>
                <a:lnTo>
                  <a:pt x="95543" y="80169"/>
                </a:lnTo>
                <a:lnTo>
                  <a:pt x="96419" y="80519"/>
                </a:lnTo>
                <a:lnTo>
                  <a:pt x="97294" y="80690"/>
                </a:lnTo>
                <a:lnTo>
                  <a:pt x="98515" y="80869"/>
                </a:lnTo>
                <a:lnTo>
                  <a:pt x="99563" y="80869"/>
                </a:lnTo>
                <a:lnTo>
                  <a:pt x="100611" y="80690"/>
                </a:lnTo>
                <a:lnTo>
                  <a:pt x="101831" y="80519"/>
                </a:lnTo>
                <a:lnTo>
                  <a:pt x="102879" y="80169"/>
                </a:lnTo>
                <a:lnTo>
                  <a:pt x="104803" y="79125"/>
                </a:lnTo>
                <a:lnTo>
                  <a:pt x="106720" y="77739"/>
                </a:lnTo>
                <a:lnTo>
                  <a:pt x="108471" y="76345"/>
                </a:lnTo>
                <a:lnTo>
                  <a:pt x="110043" y="74608"/>
                </a:lnTo>
                <a:lnTo>
                  <a:pt x="111615" y="72864"/>
                </a:lnTo>
                <a:lnTo>
                  <a:pt x="112836" y="71128"/>
                </a:lnTo>
                <a:lnTo>
                  <a:pt x="117379" y="64516"/>
                </a:lnTo>
                <a:lnTo>
                  <a:pt x="118248" y="63130"/>
                </a:lnTo>
                <a:lnTo>
                  <a:pt x="119296" y="61565"/>
                </a:lnTo>
                <a:lnTo>
                  <a:pt x="119820" y="60000"/>
                </a:lnTo>
                <a:lnTo>
                  <a:pt x="120000" y="59128"/>
                </a:lnTo>
                <a:lnTo>
                  <a:pt x="120000" y="58256"/>
                </a:lnTo>
                <a:lnTo>
                  <a:pt x="120000" y="58084"/>
                </a:lnTo>
                <a:lnTo>
                  <a:pt x="120000" y="57734"/>
                </a:lnTo>
                <a:lnTo>
                  <a:pt x="120000" y="57212"/>
                </a:lnTo>
                <a:lnTo>
                  <a:pt x="119820" y="56869"/>
                </a:lnTo>
                <a:lnTo>
                  <a:pt x="119475" y="56519"/>
                </a:lnTo>
                <a:lnTo>
                  <a:pt x="117200" y="54603"/>
                </a:lnTo>
                <a:lnTo>
                  <a:pt x="114932" y="52516"/>
                </a:lnTo>
                <a:lnTo>
                  <a:pt x="110912" y="48171"/>
                </a:lnTo>
                <a:lnTo>
                  <a:pt x="109340" y="46606"/>
                </a:lnTo>
                <a:lnTo>
                  <a:pt x="107595" y="45041"/>
                </a:lnTo>
                <a:lnTo>
                  <a:pt x="104279" y="42082"/>
                </a:lnTo>
                <a:lnTo>
                  <a:pt x="103231" y="41038"/>
                </a:lnTo>
                <a:lnTo>
                  <a:pt x="102527" y="39823"/>
                </a:lnTo>
                <a:lnTo>
                  <a:pt x="102003" y="38608"/>
                </a:lnTo>
                <a:lnTo>
                  <a:pt x="101659" y="37386"/>
                </a:lnTo>
                <a:lnTo>
                  <a:pt x="101659" y="36171"/>
                </a:lnTo>
                <a:lnTo>
                  <a:pt x="101831" y="34777"/>
                </a:lnTo>
                <a:lnTo>
                  <a:pt x="102355" y="33562"/>
                </a:lnTo>
                <a:lnTo>
                  <a:pt x="103231" y="32347"/>
                </a:lnTo>
                <a:lnTo>
                  <a:pt x="103927" y="31647"/>
                </a:lnTo>
                <a:lnTo>
                  <a:pt x="104803" y="31125"/>
                </a:lnTo>
                <a:lnTo>
                  <a:pt x="105851" y="30611"/>
                </a:lnTo>
                <a:lnTo>
                  <a:pt x="106899" y="30260"/>
                </a:lnTo>
                <a:lnTo>
                  <a:pt x="111091" y="28867"/>
                </a:lnTo>
                <a:lnTo>
                  <a:pt x="112836" y="28173"/>
                </a:lnTo>
                <a:lnTo>
                  <a:pt x="114408" y="27301"/>
                </a:lnTo>
                <a:lnTo>
                  <a:pt x="115628" y="26258"/>
                </a:lnTo>
                <a:lnTo>
                  <a:pt x="116504" y="25043"/>
                </a:lnTo>
                <a:lnTo>
                  <a:pt x="117379" y="23828"/>
                </a:lnTo>
                <a:lnTo>
                  <a:pt x="117903" y="22434"/>
                </a:lnTo>
                <a:lnTo>
                  <a:pt x="118248" y="20869"/>
                </a:lnTo>
                <a:lnTo>
                  <a:pt x="118427" y="19304"/>
                </a:lnTo>
                <a:lnTo>
                  <a:pt x="118600" y="17739"/>
                </a:lnTo>
                <a:lnTo>
                  <a:pt x="118427" y="16173"/>
                </a:lnTo>
                <a:lnTo>
                  <a:pt x="118076" y="14608"/>
                </a:lnTo>
                <a:lnTo>
                  <a:pt x="117552" y="13043"/>
                </a:lnTo>
                <a:lnTo>
                  <a:pt x="117028" y="11478"/>
                </a:lnTo>
                <a:lnTo>
                  <a:pt x="116331" y="9913"/>
                </a:lnTo>
                <a:lnTo>
                  <a:pt x="115456" y="8519"/>
                </a:lnTo>
                <a:lnTo>
                  <a:pt x="114408" y="7132"/>
                </a:lnTo>
                <a:lnTo>
                  <a:pt x="113187" y="5567"/>
                </a:lnTo>
                <a:lnTo>
                  <a:pt x="111788" y="4345"/>
                </a:lnTo>
                <a:lnTo>
                  <a:pt x="110215" y="3301"/>
                </a:lnTo>
                <a:lnTo>
                  <a:pt x="108471" y="2437"/>
                </a:lnTo>
                <a:lnTo>
                  <a:pt x="106899" y="1915"/>
                </a:lnTo>
                <a:lnTo>
                  <a:pt x="105148" y="1393"/>
                </a:lnTo>
                <a:lnTo>
                  <a:pt x="101479" y="1393"/>
                </a:lnTo>
                <a:lnTo>
                  <a:pt x="99735" y="1565"/>
                </a:lnTo>
                <a:lnTo>
                  <a:pt x="98163" y="2086"/>
                </a:lnTo>
                <a:lnTo>
                  <a:pt x="96419" y="2780"/>
                </a:lnTo>
                <a:lnTo>
                  <a:pt x="94847" y="3823"/>
                </a:lnTo>
                <a:lnTo>
                  <a:pt x="93447" y="4867"/>
                </a:lnTo>
                <a:lnTo>
                  <a:pt x="92227" y="6260"/>
                </a:lnTo>
                <a:lnTo>
                  <a:pt x="91179" y="7826"/>
                </a:lnTo>
                <a:lnTo>
                  <a:pt x="90303" y="9562"/>
                </a:lnTo>
                <a:lnTo>
                  <a:pt x="89434" y="11649"/>
                </a:lnTo>
                <a:lnTo>
                  <a:pt x="88558" y="13565"/>
                </a:lnTo>
                <a:lnTo>
                  <a:pt x="87510" y="15480"/>
                </a:lnTo>
                <a:lnTo>
                  <a:pt x="86986" y="16345"/>
                </a:lnTo>
                <a:lnTo>
                  <a:pt x="86290" y="17045"/>
                </a:lnTo>
                <a:lnTo>
                  <a:pt x="85063" y="18089"/>
                </a:lnTo>
                <a:lnTo>
                  <a:pt x="83842" y="18432"/>
                </a:lnTo>
                <a:lnTo>
                  <a:pt x="82622" y="18611"/>
                </a:lnTo>
                <a:lnTo>
                  <a:pt x="81394" y="18432"/>
                </a:lnTo>
                <a:lnTo>
                  <a:pt x="80174" y="17910"/>
                </a:lnTo>
                <a:lnTo>
                  <a:pt x="78954" y="17388"/>
                </a:lnTo>
                <a:lnTo>
                  <a:pt x="77906" y="16524"/>
                </a:lnTo>
                <a:lnTo>
                  <a:pt x="76858" y="15652"/>
                </a:lnTo>
                <a:lnTo>
                  <a:pt x="75286" y="13915"/>
                </a:lnTo>
                <a:lnTo>
                  <a:pt x="73714" y="12000"/>
                </a:lnTo>
                <a:lnTo>
                  <a:pt x="70742" y="8347"/>
                </a:lnTo>
                <a:lnTo>
                  <a:pt x="69170" y="6432"/>
                </a:lnTo>
                <a:lnTo>
                  <a:pt x="67598" y="4695"/>
                </a:lnTo>
                <a:lnTo>
                  <a:pt x="65853" y="2958"/>
                </a:lnTo>
                <a:lnTo>
                  <a:pt x="63930" y="1565"/>
                </a:lnTo>
                <a:lnTo>
                  <a:pt x="63578" y="871"/>
                </a:lnTo>
                <a:lnTo>
                  <a:pt x="63054" y="171"/>
                </a:lnTo>
                <a:lnTo>
                  <a:pt x="6218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6438832" y="1662791"/>
            <a:ext cx="375900" cy="347400"/>
          </a:xfrm>
          <a:custGeom>
            <a:pathLst>
              <a:path extrusionOk="0" h="120000" w="120000">
                <a:moveTo>
                  <a:pt x="8656" y="46127"/>
                </a:moveTo>
                <a:lnTo>
                  <a:pt x="7128" y="48151"/>
                </a:lnTo>
                <a:lnTo>
                  <a:pt x="5942" y="50174"/>
                </a:lnTo>
                <a:lnTo>
                  <a:pt x="5266" y="51088"/>
                </a:lnTo>
                <a:lnTo>
                  <a:pt x="5091" y="48521"/>
                </a:lnTo>
                <a:lnTo>
                  <a:pt x="4757" y="46127"/>
                </a:lnTo>
                <a:close/>
                <a:moveTo>
                  <a:pt x="22236" y="46678"/>
                </a:moveTo>
                <a:lnTo>
                  <a:pt x="27328" y="46867"/>
                </a:lnTo>
                <a:lnTo>
                  <a:pt x="26310" y="47780"/>
                </a:lnTo>
                <a:lnTo>
                  <a:pt x="25291" y="49072"/>
                </a:lnTo>
                <a:lnTo>
                  <a:pt x="23589" y="51458"/>
                </a:lnTo>
                <a:lnTo>
                  <a:pt x="22571" y="52931"/>
                </a:lnTo>
                <a:lnTo>
                  <a:pt x="21727" y="52380"/>
                </a:lnTo>
                <a:lnTo>
                  <a:pt x="20709" y="52191"/>
                </a:lnTo>
                <a:lnTo>
                  <a:pt x="20199" y="52010"/>
                </a:lnTo>
                <a:lnTo>
                  <a:pt x="19516" y="51828"/>
                </a:lnTo>
                <a:lnTo>
                  <a:pt x="19007" y="51828"/>
                </a:lnTo>
                <a:lnTo>
                  <a:pt x="20709" y="49434"/>
                </a:lnTo>
                <a:lnTo>
                  <a:pt x="22236" y="47048"/>
                </a:lnTo>
                <a:lnTo>
                  <a:pt x="22236" y="46678"/>
                </a:lnTo>
                <a:close/>
                <a:moveTo>
                  <a:pt x="28681" y="46867"/>
                </a:moveTo>
                <a:lnTo>
                  <a:pt x="28346" y="48151"/>
                </a:lnTo>
                <a:lnTo>
                  <a:pt x="28172" y="49434"/>
                </a:lnTo>
                <a:lnTo>
                  <a:pt x="28172" y="51828"/>
                </a:lnTo>
                <a:lnTo>
                  <a:pt x="27837" y="55869"/>
                </a:lnTo>
                <a:lnTo>
                  <a:pt x="26477" y="57522"/>
                </a:lnTo>
                <a:lnTo>
                  <a:pt x="25291" y="59358"/>
                </a:lnTo>
                <a:lnTo>
                  <a:pt x="25459" y="58255"/>
                </a:lnTo>
                <a:lnTo>
                  <a:pt x="25459" y="57152"/>
                </a:lnTo>
                <a:lnTo>
                  <a:pt x="25291" y="56239"/>
                </a:lnTo>
                <a:lnTo>
                  <a:pt x="24950" y="55317"/>
                </a:lnTo>
                <a:lnTo>
                  <a:pt x="24440" y="54396"/>
                </a:lnTo>
                <a:lnTo>
                  <a:pt x="26644" y="50726"/>
                </a:lnTo>
                <a:lnTo>
                  <a:pt x="27663" y="48883"/>
                </a:lnTo>
                <a:lnTo>
                  <a:pt x="28514" y="46867"/>
                </a:lnTo>
                <a:close/>
                <a:moveTo>
                  <a:pt x="18839" y="55136"/>
                </a:moveTo>
                <a:lnTo>
                  <a:pt x="19181" y="55317"/>
                </a:lnTo>
                <a:lnTo>
                  <a:pt x="19690" y="55317"/>
                </a:lnTo>
                <a:lnTo>
                  <a:pt x="20709" y="55687"/>
                </a:lnTo>
                <a:lnTo>
                  <a:pt x="21553" y="56239"/>
                </a:lnTo>
                <a:lnTo>
                  <a:pt x="22062" y="57152"/>
                </a:lnTo>
                <a:lnTo>
                  <a:pt x="22236" y="58074"/>
                </a:lnTo>
                <a:lnTo>
                  <a:pt x="22236" y="59176"/>
                </a:lnTo>
                <a:lnTo>
                  <a:pt x="21894" y="60279"/>
                </a:lnTo>
                <a:lnTo>
                  <a:pt x="21218" y="61200"/>
                </a:lnTo>
                <a:lnTo>
                  <a:pt x="20367" y="61933"/>
                </a:lnTo>
                <a:lnTo>
                  <a:pt x="19858" y="62114"/>
                </a:lnTo>
                <a:lnTo>
                  <a:pt x="19348" y="62303"/>
                </a:lnTo>
                <a:lnTo>
                  <a:pt x="18672" y="62114"/>
                </a:lnTo>
                <a:lnTo>
                  <a:pt x="18163" y="61933"/>
                </a:lnTo>
                <a:lnTo>
                  <a:pt x="17654" y="61563"/>
                </a:lnTo>
                <a:lnTo>
                  <a:pt x="17312" y="61011"/>
                </a:lnTo>
                <a:lnTo>
                  <a:pt x="16970" y="60649"/>
                </a:lnTo>
                <a:lnTo>
                  <a:pt x="16803" y="60098"/>
                </a:lnTo>
                <a:lnTo>
                  <a:pt x="16635" y="59176"/>
                </a:lnTo>
                <a:lnTo>
                  <a:pt x="16635" y="58255"/>
                </a:lnTo>
                <a:lnTo>
                  <a:pt x="16970" y="57341"/>
                </a:lnTo>
                <a:lnTo>
                  <a:pt x="17312" y="56601"/>
                </a:lnTo>
                <a:lnTo>
                  <a:pt x="17988" y="55687"/>
                </a:lnTo>
                <a:lnTo>
                  <a:pt x="18839" y="55136"/>
                </a:lnTo>
                <a:close/>
                <a:moveTo>
                  <a:pt x="11034" y="46315"/>
                </a:moveTo>
                <a:lnTo>
                  <a:pt x="13238" y="46497"/>
                </a:lnTo>
                <a:lnTo>
                  <a:pt x="15617" y="46497"/>
                </a:lnTo>
                <a:lnTo>
                  <a:pt x="21218" y="46678"/>
                </a:lnTo>
                <a:lnTo>
                  <a:pt x="19690" y="47599"/>
                </a:lnTo>
                <a:lnTo>
                  <a:pt x="18330" y="48883"/>
                </a:lnTo>
                <a:lnTo>
                  <a:pt x="17144" y="50537"/>
                </a:lnTo>
                <a:lnTo>
                  <a:pt x="15952" y="52191"/>
                </a:lnTo>
                <a:lnTo>
                  <a:pt x="13915" y="55869"/>
                </a:lnTo>
                <a:lnTo>
                  <a:pt x="12053" y="59176"/>
                </a:lnTo>
                <a:lnTo>
                  <a:pt x="10358" y="62114"/>
                </a:lnTo>
                <a:lnTo>
                  <a:pt x="8321" y="65241"/>
                </a:lnTo>
                <a:lnTo>
                  <a:pt x="6451" y="68367"/>
                </a:lnTo>
                <a:lnTo>
                  <a:pt x="4582" y="71486"/>
                </a:lnTo>
                <a:lnTo>
                  <a:pt x="4415" y="65241"/>
                </a:lnTo>
                <a:lnTo>
                  <a:pt x="5266" y="64689"/>
                </a:lnTo>
                <a:lnTo>
                  <a:pt x="5942" y="63957"/>
                </a:lnTo>
                <a:lnTo>
                  <a:pt x="7302" y="62114"/>
                </a:lnTo>
                <a:lnTo>
                  <a:pt x="8321" y="60279"/>
                </a:lnTo>
                <a:lnTo>
                  <a:pt x="9165" y="58255"/>
                </a:lnTo>
                <a:lnTo>
                  <a:pt x="10016" y="56971"/>
                </a:lnTo>
                <a:lnTo>
                  <a:pt x="11034" y="55499"/>
                </a:lnTo>
                <a:lnTo>
                  <a:pt x="13071" y="52742"/>
                </a:lnTo>
                <a:lnTo>
                  <a:pt x="13915" y="51277"/>
                </a:lnTo>
                <a:lnTo>
                  <a:pt x="14933" y="49986"/>
                </a:lnTo>
                <a:lnTo>
                  <a:pt x="15617" y="48521"/>
                </a:lnTo>
                <a:lnTo>
                  <a:pt x="16126" y="46867"/>
                </a:lnTo>
                <a:lnTo>
                  <a:pt x="16126" y="46678"/>
                </a:lnTo>
                <a:lnTo>
                  <a:pt x="15952" y="46678"/>
                </a:lnTo>
                <a:lnTo>
                  <a:pt x="14766" y="47418"/>
                </a:lnTo>
                <a:lnTo>
                  <a:pt x="13747" y="48332"/>
                </a:lnTo>
                <a:lnTo>
                  <a:pt x="12729" y="49434"/>
                </a:lnTo>
                <a:lnTo>
                  <a:pt x="11878" y="50537"/>
                </a:lnTo>
                <a:lnTo>
                  <a:pt x="10183" y="52931"/>
                </a:lnTo>
                <a:lnTo>
                  <a:pt x="8488" y="55317"/>
                </a:lnTo>
                <a:lnTo>
                  <a:pt x="6451" y="58255"/>
                </a:lnTo>
                <a:lnTo>
                  <a:pt x="4582" y="61563"/>
                </a:lnTo>
                <a:lnTo>
                  <a:pt x="4582" y="61382"/>
                </a:lnTo>
                <a:lnTo>
                  <a:pt x="5091" y="55869"/>
                </a:lnTo>
                <a:lnTo>
                  <a:pt x="5775" y="54947"/>
                </a:lnTo>
                <a:lnTo>
                  <a:pt x="6284" y="53845"/>
                </a:lnTo>
                <a:lnTo>
                  <a:pt x="7302" y="52010"/>
                </a:lnTo>
                <a:lnTo>
                  <a:pt x="9339" y="49253"/>
                </a:lnTo>
                <a:lnTo>
                  <a:pt x="10183" y="47780"/>
                </a:lnTo>
                <a:lnTo>
                  <a:pt x="11034" y="46315"/>
                </a:lnTo>
                <a:close/>
                <a:moveTo>
                  <a:pt x="13747" y="60279"/>
                </a:moveTo>
                <a:lnTo>
                  <a:pt x="13915" y="61200"/>
                </a:lnTo>
                <a:lnTo>
                  <a:pt x="14257" y="62114"/>
                </a:lnTo>
                <a:lnTo>
                  <a:pt x="14766" y="62854"/>
                </a:lnTo>
                <a:lnTo>
                  <a:pt x="15275" y="63405"/>
                </a:lnTo>
                <a:lnTo>
                  <a:pt x="10692" y="70753"/>
                </a:lnTo>
                <a:lnTo>
                  <a:pt x="4757" y="80488"/>
                </a:lnTo>
                <a:lnTo>
                  <a:pt x="4757" y="79385"/>
                </a:lnTo>
                <a:lnTo>
                  <a:pt x="4582" y="76448"/>
                </a:lnTo>
                <a:lnTo>
                  <a:pt x="8656" y="69100"/>
                </a:lnTo>
                <a:lnTo>
                  <a:pt x="12897" y="61933"/>
                </a:lnTo>
                <a:lnTo>
                  <a:pt x="13747" y="60279"/>
                </a:lnTo>
                <a:close/>
                <a:moveTo>
                  <a:pt x="22236" y="64689"/>
                </a:moveTo>
                <a:lnTo>
                  <a:pt x="16126" y="74975"/>
                </a:lnTo>
                <a:lnTo>
                  <a:pt x="10016" y="84898"/>
                </a:lnTo>
                <a:lnTo>
                  <a:pt x="7302" y="88757"/>
                </a:lnTo>
                <a:lnTo>
                  <a:pt x="5775" y="90600"/>
                </a:lnTo>
                <a:lnTo>
                  <a:pt x="4582" y="92616"/>
                </a:lnTo>
                <a:lnTo>
                  <a:pt x="4582" y="84898"/>
                </a:lnTo>
                <a:lnTo>
                  <a:pt x="6793" y="81409"/>
                </a:lnTo>
                <a:lnTo>
                  <a:pt x="13406" y="70753"/>
                </a:lnTo>
                <a:lnTo>
                  <a:pt x="17144" y="64870"/>
                </a:lnTo>
                <a:lnTo>
                  <a:pt x="17988" y="65241"/>
                </a:lnTo>
                <a:lnTo>
                  <a:pt x="19007" y="65422"/>
                </a:lnTo>
                <a:lnTo>
                  <a:pt x="20025" y="65422"/>
                </a:lnTo>
                <a:lnTo>
                  <a:pt x="20876" y="65241"/>
                </a:lnTo>
                <a:lnTo>
                  <a:pt x="21553" y="65059"/>
                </a:lnTo>
                <a:lnTo>
                  <a:pt x="22236" y="64689"/>
                </a:lnTo>
                <a:close/>
                <a:moveTo>
                  <a:pt x="27837" y="58806"/>
                </a:moveTo>
                <a:lnTo>
                  <a:pt x="27837" y="66713"/>
                </a:lnTo>
                <a:lnTo>
                  <a:pt x="26644" y="67816"/>
                </a:lnTo>
                <a:lnTo>
                  <a:pt x="25459" y="69281"/>
                </a:lnTo>
                <a:lnTo>
                  <a:pt x="23422" y="72407"/>
                </a:lnTo>
                <a:lnTo>
                  <a:pt x="19690" y="78101"/>
                </a:lnTo>
                <a:lnTo>
                  <a:pt x="17821" y="80858"/>
                </a:lnTo>
                <a:lnTo>
                  <a:pt x="15952" y="83796"/>
                </a:lnTo>
                <a:lnTo>
                  <a:pt x="10016" y="91702"/>
                </a:lnTo>
                <a:lnTo>
                  <a:pt x="7128" y="95561"/>
                </a:lnTo>
                <a:lnTo>
                  <a:pt x="4415" y="99602"/>
                </a:lnTo>
                <a:lnTo>
                  <a:pt x="4415" y="97767"/>
                </a:lnTo>
                <a:lnTo>
                  <a:pt x="4415" y="96475"/>
                </a:lnTo>
                <a:lnTo>
                  <a:pt x="5266" y="95561"/>
                </a:lnTo>
                <a:lnTo>
                  <a:pt x="6110" y="94640"/>
                </a:lnTo>
                <a:lnTo>
                  <a:pt x="7812" y="92616"/>
                </a:lnTo>
                <a:lnTo>
                  <a:pt x="10525" y="88206"/>
                </a:lnTo>
                <a:lnTo>
                  <a:pt x="14089" y="82882"/>
                </a:lnTo>
                <a:lnTo>
                  <a:pt x="17479" y="77369"/>
                </a:lnTo>
                <a:lnTo>
                  <a:pt x="20876" y="71667"/>
                </a:lnTo>
                <a:lnTo>
                  <a:pt x="24099" y="65973"/>
                </a:lnTo>
                <a:lnTo>
                  <a:pt x="25968" y="62484"/>
                </a:lnTo>
                <a:lnTo>
                  <a:pt x="26986" y="60649"/>
                </a:lnTo>
                <a:lnTo>
                  <a:pt x="27837" y="58806"/>
                </a:lnTo>
                <a:close/>
                <a:moveTo>
                  <a:pt x="28172" y="106217"/>
                </a:moveTo>
                <a:lnTo>
                  <a:pt x="28172" y="108974"/>
                </a:lnTo>
                <a:lnTo>
                  <a:pt x="26644" y="108974"/>
                </a:lnTo>
                <a:lnTo>
                  <a:pt x="28005" y="106398"/>
                </a:lnTo>
                <a:lnTo>
                  <a:pt x="28172" y="106217"/>
                </a:lnTo>
                <a:close/>
                <a:moveTo>
                  <a:pt x="28172" y="97578"/>
                </a:moveTo>
                <a:lnTo>
                  <a:pt x="28172" y="99232"/>
                </a:lnTo>
                <a:lnTo>
                  <a:pt x="28172" y="102358"/>
                </a:lnTo>
                <a:lnTo>
                  <a:pt x="27328" y="103642"/>
                </a:lnTo>
                <a:lnTo>
                  <a:pt x="26644" y="104745"/>
                </a:lnTo>
                <a:lnTo>
                  <a:pt x="24950" y="107501"/>
                </a:lnTo>
                <a:lnTo>
                  <a:pt x="23931" y="109155"/>
                </a:lnTo>
                <a:lnTo>
                  <a:pt x="20876" y="109155"/>
                </a:lnTo>
                <a:lnTo>
                  <a:pt x="23931" y="104193"/>
                </a:lnTo>
                <a:lnTo>
                  <a:pt x="26135" y="100886"/>
                </a:lnTo>
                <a:lnTo>
                  <a:pt x="28172" y="97578"/>
                </a:lnTo>
                <a:close/>
                <a:moveTo>
                  <a:pt x="28172" y="89308"/>
                </a:moveTo>
                <a:lnTo>
                  <a:pt x="28172" y="94270"/>
                </a:lnTo>
                <a:lnTo>
                  <a:pt x="26819" y="95743"/>
                </a:lnTo>
                <a:lnTo>
                  <a:pt x="25459" y="97215"/>
                </a:lnTo>
                <a:lnTo>
                  <a:pt x="23255" y="100523"/>
                </a:lnTo>
                <a:lnTo>
                  <a:pt x="20199" y="104933"/>
                </a:lnTo>
                <a:lnTo>
                  <a:pt x="18672" y="107139"/>
                </a:lnTo>
                <a:lnTo>
                  <a:pt x="17312" y="109525"/>
                </a:lnTo>
                <a:lnTo>
                  <a:pt x="16126" y="109525"/>
                </a:lnTo>
                <a:lnTo>
                  <a:pt x="16970" y="108241"/>
                </a:lnTo>
                <a:lnTo>
                  <a:pt x="17821" y="106950"/>
                </a:lnTo>
                <a:lnTo>
                  <a:pt x="20025" y="103091"/>
                </a:lnTo>
                <a:lnTo>
                  <a:pt x="22236" y="99050"/>
                </a:lnTo>
                <a:lnTo>
                  <a:pt x="24440" y="95010"/>
                </a:lnTo>
                <a:lnTo>
                  <a:pt x="26819" y="91151"/>
                </a:lnTo>
                <a:lnTo>
                  <a:pt x="28172" y="89308"/>
                </a:lnTo>
                <a:close/>
                <a:moveTo>
                  <a:pt x="28005" y="78471"/>
                </a:moveTo>
                <a:lnTo>
                  <a:pt x="28005" y="84717"/>
                </a:lnTo>
                <a:lnTo>
                  <a:pt x="28172" y="85820"/>
                </a:lnTo>
                <a:lnTo>
                  <a:pt x="26986" y="86741"/>
                </a:lnTo>
                <a:lnTo>
                  <a:pt x="25968" y="88025"/>
                </a:lnTo>
                <a:lnTo>
                  <a:pt x="24950" y="89308"/>
                </a:lnTo>
                <a:lnTo>
                  <a:pt x="24099" y="90781"/>
                </a:lnTo>
                <a:lnTo>
                  <a:pt x="22571" y="93538"/>
                </a:lnTo>
                <a:lnTo>
                  <a:pt x="21218" y="95924"/>
                </a:lnTo>
                <a:lnTo>
                  <a:pt x="19007" y="99972"/>
                </a:lnTo>
                <a:lnTo>
                  <a:pt x="16803" y="104012"/>
                </a:lnTo>
                <a:lnTo>
                  <a:pt x="15784" y="105485"/>
                </a:lnTo>
                <a:lnTo>
                  <a:pt x="14766" y="106769"/>
                </a:lnTo>
                <a:lnTo>
                  <a:pt x="13747" y="108241"/>
                </a:lnTo>
                <a:lnTo>
                  <a:pt x="12897" y="109706"/>
                </a:lnTo>
                <a:lnTo>
                  <a:pt x="7302" y="110258"/>
                </a:lnTo>
                <a:lnTo>
                  <a:pt x="10183" y="106398"/>
                </a:lnTo>
                <a:lnTo>
                  <a:pt x="12729" y="102358"/>
                </a:lnTo>
                <a:lnTo>
                  <a:pt x="15442" y="98318"/>
                </a:lnTo>
                <a:lnTo>
                  <a:pt x="18163" y="94459"/>
                </a:lnTo>
                <a:lnTo>
                  <a:pt x="19690" y="92435"/>
                </a:lnTo>
                <a:lnTo>
                  <a:pt x="21043" y="90411"/>
                </a:lnTo>
                <a:lnTo>
                  <a:pt x="23589" y="86001"/>
                </a:lnTo>
                <a:lnTo>
                  <a:pt x="25968" y="82331"/>
                </a:lnTo>
                <a:lnTo>
                  <a:pt x="26986" y="80307"/>
                </a:lnTo>
                <a:lnTo>
                  <a:pt x="28005" y="78471"/>
                </a:lnTo>
                <a:close/>
                <a:moveTo>
                  <a:pt x="28005" y="70013"/>
                </a:moveTo>
                <a:lnTo>
                  <a:pt x="28005" y="76629"/>
                </a:lnTo>
                <a:lnTo>
                  <a:pt x="27154" y="77180"/>
                </a:lnTo>
                <a:lnTo>
                  <a:pt x="26477" y="77920"/>
                </a:lnTo>
                <a:lnTo>
                  <a:pt x="25291" y="79385"/>
                </a:lnTo>
                <a:lnTo>
                  <a:pt x="24099" y="81039"/>
                </a:lnTo>
                <a:lnTo>
                  <a:pt x="22913" y="82882"/>
                </a:lnTo>
                <a:lnTo>
                  <a:pt x="19858" y="87843"/>
                </a:lnTo>
                <a:lnTo>
                  <a:pt x="18330" y="90411"/>
                </a:lnTo>
                <a:lnTo>
                  <a:pt x="16635" y="92805"/>
                </a:lnTo>
                <a:lnTo>
                  <a:pt x="13580" y="97215"/>
                </a:lnTo>
                <a:lnTo>
                  <a:pt x="10525" y="101807"/>
                </a:lnTo>
                <a:lnTo>
                  <a:pt x="7470" y="106217"/>
                </a:lnTo>
                <a:lnTo>
                  <a:pt x="5775" y="108241"/>
                </a:lnTo>
                <a:lnTo>
                  <a:pt x="4073" y="110446"/>
                </a:lnTo>
                <a:lnTo>
                  <a:pt x="4247" y="108974"/>
                </a:lnTo>
                <a:lnTo>
                  <a:pt x="4247" y="107501"/>
                </a:lnTo>
                <a:lnTo>
                  <a:pt x="4247" y="104933"/>
                </a:lnTo>
                <a:lnTo>
                  <a:pt x="7812" y="99783"/>
                </a:lnTo>
                <a:lnTo>
                  <a:pt x="11376" y="94821"/>
                </a:lnTo>
                <a:lnTo>
                  <a:pt x="18672" y="84898"/>
                </a:lnTo>
                <a:lnTo>
                  <a:pt x="21553" y="80488"/>
                </a:lnTo>
                <a:lnTo>
                  <a:pt x="24273" y="75896"/>
                </a:lnTo>
                <a:lnTo>
                  <a:pt x="26135" y="72959"/>
                </a:lnTo>
                <a:lnTo>
                  <a:pt x="28005" y="70013"/>
                </a:lnTo>
                <a:close/>
                <a:moveTo>
                  <a:pt x="72129" y="3685"/>
                </a:moveTo>
                <a:lnTo>
                  <a:pt x="73489" y="3866"/>
                </a:lnTo>
                <a:lnTo>
                  <a:pt x="75017" y="4047"/>
                </a:lnTo>
                <a:lnTo>
                  <a:pt x="76377" y="4417"/>
                </a:lnTo>
                <a:lnTo>
                  <a:pt x="77221" y="4599"/>
                </a:lnTo>
                <a:lnTo>
                  <a:pt x="77905" y="4969"/>
                </a:lnTo>
                <a:lnTo>
                  <a:pt x="78581" y="5520"/>
                </a:lnTo>
                <a:lnTo>
                  <a:pt x="79090" y="6252"/>
                </a:lnTo>
                <a:lnTo>
                  <a:pt x="80109" y="7544"/>
                </a:lnTo>
                <a:lnTo>
                  <a:pt x="80785" y="9190"/>
                </a:lnTo>
                <a:lnTo>
                  <a:pt x="81295" y="10844"/>
                </a:lnTo>
                <a:lnTo>
                  <a:pt x="81636" y="12687"/>
                </a:lnTo>
                <a:lnTo>
                  <a:pt x="81804" y="14522"/>
                </a:lnTo>
                <a:lnTo>
                  <a:pt x="81804" y="18011"/>
                </a:lnTo>
                <a:lnTo>
                  <a:pt x="81469" y="21507"/>
                </a:lnTo>
                <a:lnTo>
                  <a:pt x="80785" y="24996"/>
                </a:lnTo>
                <a:lnTo>
                  <a:pt x="79941" y="28485"/>
                </a:lnTo>
                <a:lnTo>
                  <a:pt x="78923" y="31793"/>
                </a:lnTo>
                <a:lnTo>
                  <a:pt x="76544" y="38597"/>
                </a:lnTo>
                <a:lnTo>
                  <a:pt x="75359" y="41905"/>
                </a:lnTo>
                <a:lnTo>
                  <a:pt x="74340" y="45213"/>
                </a:lnTo>
                <a:lnTo>
                  <a:pt x="74340" y="45945"/>
                </a:lnTo>
                <a:lnTo>
                  <a:pt x="74340" y="46678"/>
                </a:lnTo>
                <a:lnTo>
                  <a:pt x="74850" y="47229"/>
                </a:lnTo>
                <a:lnTo>
                  <a:pt x="75184" y="47599"/>
                </a:lnTo>
                <a:lnTo>
                  <a:pt x="75868" y="47780"/>
                </a:lnTo>
                <a:lnTo>
                  <a:pt x="76377" y="47780"/>
                </a:lnTo>
                <a:lnTo>
                  <a:pt x="77054" y="47599"/>
                </a:lnTo>
                <a:lnTo>
                  <a:pt x="77563" y="47418"/>
                </a:lnTo>
                <a:lnTo>
                  <a:pt x="79432" y="47599"/>
                </a:lnTo>
                <a:lnTo>
                  <a:pt x="81295" y="47780"/>
                </a:lnTo>
                <a:lnTo>
                  <a:pt x="85201" y="47969"/>
                </a:lnTo>
                <a:lnTo>
                  <a:pt x="89107" y="47780"/>
                </a:lnTo>
                <a:lnTo>
                  <a:pt x="92838" y="47780"/>
                </a:lnTo>
                <a:lnTo>
                  <a:pt x="95893" y="47969"/>
                </a:lnTo>
                <a:lnTo>
                  <a:pt x="99116" y="48521"/>
                </a:lnTo>
                <a:lnTo>
                  <a:pt x="102345" y="49072"/>
                </a:lnTo>
                <a:lnTo>
                  <a:pt x="105401" y="49804"/>
                </a:lnTo>
                <a:lnTo>
                  <a:pt x="107946" y="50356"/>
                </a:lnTo>
                <a:lnTo>
                  <a:pt x="110492" y="51277"/>
                </a:lnTo>
                <a:lnTo>
                  <a:pt x="111678" y="52010"/>
                </a:lnTo>
                <a:lnTo>
                  <a:pt x="112697" y="52561"/>
                </a:lnTo>
                <a:lnTo>
                  <a:pt x="113882" y="53482"/>
                </a:lnTo>
                <a:lnTo>
                  <a:pt x="114733" y="54396"/>
                </a:lnTo>
                <a:lnTo>
                  <a:pt x="115410" y="55136"/>
                </a:lnTo>
                <a:lnTo>
                  <a:pt x="115919" y="55869"/>
                </a:lnTo>
                <a:lnTo>
                  <a:pt x="116093" y="56790"/>
                </a:lnTo>
                <a:lnTo>
                  <a:pt x="116261" y="57704"/>
                </a:lnTo>
                <a:lnTo>
                  <a:pt x="116428" y="58625"/>
                </a:lnTo>
                <a:lnTo>
                  <a:pt x="116261" y="59546"/>
                </a:lnTo>
                <a:lnTo>
                  <a:pt x="116093" y="60649"/>
                </a:lnTo>
                <a:lnTo>
                  <a:pt x="115752" y="61563"/>
                </a:lnTo>
                <a:lnTo>
                  <a:pt x="114901" y="63217"/>
                </a:lnTo>
                <a:lnTo>
                  <a:pt x="113715" y="64689"/>
                </a:lnTo>
                <a:lnTo>
                  <a:pt x="113038" y="65422"/>
                </a:lnTo>
                <a:lnTo>
                  <a:pt x="112355" y="65973"/>
                </a:lnTo>
                <a:lnTo>
                  <a:pt x="111511" y="66343"/>
                </a:lnTo>
                <a:lnTo>
                  <a:pt x="110827" y="66713"/>
                </a:lnTo>
                <a:lnTo>
                  <a:pt x="110151" y="67076"/>
                </a:lnTo>
                <a:lnTo>
                  <a:pt x="109641" y="67627"/>
                </a:lnTo>
                <a:lnTo>
                  <a:pt x="109474" y="68367"/>
                </a:lnTo>
                <a:lnTo>
                  <a:pt x="109641" y="69100"/>
                </a:lnTo>
                <a:lnTo>
                  <a:pt x="109809" y="69832"/>
                </a:lnTo>
                <a:lnTo>
                  <a:pt x="110318" y="70202"/>
                </a:lnTo>
                <a:lnTo>
                  <a:pt x="111002" y="70565"/>
                </a:lnTo>
                <a:lnTo>
                  <a:pt x="111846" y="70565"/>
                </a:lnTo>
                <a:lnTo>
                  <a:pt x="112697" y="70202"/>
                </a:lnTo>
                <a:lnTo>
                  <a:pt x="113548" y="70935"/>
                </a:lnTo>
                <a:lnTo>
                  <a:pt x="114224" y="71667"/>
                </a:lnTo>
                <a:lnTo>
                  <a:pt x="114566" y="72770"/>
                </a:lnTo>
                <a:lnTo>
                  <a:pt x="114901" y="73872"/>
                </a:lnTo>
                <a:lnTo>
                  <a:pt x="114901" y="75164"/>
                </a:lnTo>
                <a:lnTo>
                  <a:pt x="114733" y="76448"/>
                </a:lnTo>
                <a:lnTo>
                  <a:pt x="114224" y="78653"/>
                </a:lnTo>
                <a:lnTo>
                  <a:pt x="113715" y="80125"/>
                </a:lnTo>
                <a:lnTo>
                  <a:pt x="113038" y="81228"/>
                </a:lnTo>
                <a:lnTo>
                  <a:pt x="112187" y="82331"/>
                </a:lnTo>
                <a:lnTo>
                  <a:pt x="111169" y="83244"/>
                </a:lnTo>
                <a:lnTo>
                  <a:pt x="109809" y="84166"/>
                </a:lnTo>
                <a:lnTo>
                  <a:pt x="109300" y="84536"/>
                </a:lnTo>
                <a:lnTo>
                  <a:pt x="108965" y="85449"/>
                </a:lnTo>
                <a:lnTo>
                  <a:pt x="108965" y="86001"/>
                </a:lnTo>
                <a:lnTo>
                  <a:pt x="109132" y="86371"/>
                </a:lnTo>
                <a:lnTo>
                  <a:pt x="109300" y="86741"/>
                </a:lnTo>
                <a:lnTo>
                  <a:pt x="109641" y="86922"/>
                </a:lnTo>
                <a:lnTo>
                  <a:pt x="110151" y="87292"/>
                </a:lnTo>
                <a:lnTo>
                  <a:pt x="110827" y="87473"/>
                </a:lnTo>
                <a:lnTo>
                  <a:pt x="111336" y="88757"/>
                </a:lnTo>
                <a:lnTo>
                  <a:pt x="111511" y="90049"/>
                </a:lnTo>
                <a:lnTo>
                  <a:pt x="111678" y="91151"/>
                </a:lnTo>
                <a:lnTo>
                  <a:pt x="111511" y="93719"/>
                </a:lnTo>
                <a:lnTo>
                  <a:pt x="111336" y="95743"/>
                </a:lnTo>
                <a:lnTo>
                  <a:pt x="111002" y="96845"/>
                </a:lnTo>
                <a:lnTo>
                  <a:pt x="110660" y="98129"/>
                </a:lnTo>
                <a:lnTo>
                  <a:pt x="110151" y="99232"/>
                </a:lnTo>
                <a:lnTo>
                  <a:pt x="109641" y="100153"/>
                </a:lnTo>
                <a:lnTo>
                  <a:pt x="108965" y="100704"/>
                </a:lnTo>
                <a:lnTo>
                  <a:pt x="108456" y="100886"/>
                </a:lnTo>
                <a:lnTo>
                  <a:pt x="108114" y="100886"/>
                </a:lnTo>
                <a:lnTo>
                  <a:pt x="107437" y="101074"/>
                </a:lnTo>
                <a:lnTo>
                  <a:pt x="106928" y="101437"/>
                </a:lnTo>
                <a:lnTo>
                  <a:pt x="106586" y="101988"/>
                </a:lnTo>
                <a:lnTo>
                  <a:pt x="106419" y="102539"/>
                </a:lnTo>
                <a:lnTo>
                  <a:pt x="106419" y="103280"/>
                </a:lnTo>
                <a:lnTo>
                  <a:pt x="106586" y="103831"/>
                </a:lnTo>
                <a:lnTo>
                  <a:pt x="107096" y="104193"/>
                </a:lnTo>
                <a:lnTo>
                  <a:pt x="107605" y="104563"/>
                </a:lnTo>
                <a:lnTo>
                  <a:pt x="108281" y="104563"/>
                </a:lnTo>
                <a:lnTo>
                  <a:pt x="108623" y="106398"/>
                </a:lnTo>
                <a:lnTo>
                  <a:pt x="108965" y="108422"/>
                </a:lnTo>
                <a:lnTo>
                  <a:pt x="108965" y="109344"/>
                </a:lnTo>
                <a:lnTo>
                  <a:pt x="108965" y="110258"/>
                </a:lnTo>
                <a:lnTo>
                  <a:pt x="108790" y="111179"/>
                </a:lnTo>
                <a:lnTo>
                  <a:pt x="108456" y="112281"/>
                </a:lnTo>
                <a:lnTo>
                  <a:pt x="107946" y="113014"/>
                </a:lnTo>
                <a:lnTo>
                  <a:pt x="107437" y="113754"/>
                </a:lnTo>
                <a:lnTo>
                  <a:pt x="106754" y="114305"/>
                </a:lnTo>
                <a:lnTo>
                  <a:pt x="106077" y="114668"/>
                </a:lnTo>
                <a:lnTo>
                  <a:pt x="106077" y="114668"/>
                </a:lnTo>
                <a:lnTo>
                  <a:pt x="106419" y="112651"/>
                </a:lnTo>
                <a:lnTo>
                  <a:pt x="106928" y="110446"/>
                </a:lnTo>
                <a:lnTo>
                  <a:pt x="106928" y="110258"/>
                </a:lnTo>
                <a:lnTo>
                  <a:pt x="106928" y="109895"/>
                </a:lnTo>
                <a:lnTo>
                  <a:pt x="106586" y="109706"/>
                </a:lnTo>
                <a:lnTo>
                  <a:pt x="106077" y="109525"/>
                </a:lnTo>
                <a:lnTo>
                  <a:pt x="105910" y="109706"/>
                </a:lnTo>
                <a:lnTo>
                  <a:pt x="105735" y="109895"/>
                </a:lnTo>
                <a:lnTo>
                  <a:pt x="104717" y="112651"/>
                </a:lnTo>
                <a:lnTo>
                  <a:pt x="104382" y="113935"/>
                </a:lnTo>
                <a:lnTo>
                  <a:pt x="104382" y="115408"/>
                </a:lnTo>
                <a:lnTo>
                  <a:pt x="102171" y="115959"/>
                </a:lnTo>
                <a:lnTo>
                  <a:pt x="102680" y="113565"/>
                </a:lnTo>
                <a:lnTo>
                  <a:pt x="103364" y="110809"/>
                </a:lnTo>
                <a:lnTo>
                  <a:pt x="103699" y="108052"/>
                </a:lnTo>
                <a:lnTo>
                  <a:pt x="103699" y="107871"/>
                </a:lnTo>
                <a:lnTo>
                  <a:pt x="103531" y="107501"/>
                </a:lnTo>
                <a:lnTo>
                  <a:pt x="103189" y="107320"/>
                </a:lnTo>
                <a:lnTo>
                  <a:pt x="102680" y="107501"/>
                </a:lnTo>
                <a:lnTo>
                  <a:pt x="102345" y="107690"/>
                </a:lnTo>
                <a:lnTo>
                  <a:pt x="102345" y="107871"/>
                </a:lnTo>
                <a:lnTo>
                  <a:pt x="101495" y="110446"/>
                </a:lnTo>
                <a:lnTo>
                  <a:pt x="100818" y="113014"/>
                </a:lnTo>
                <a:lnTo>
                  <a:pt x="100134" y="114668"/>
                </a:lnTo>
                <a:lnTo>
                  <a:pt x="99967" y="115589"/>
                </a:lnTo>
                <a:lnTo>
                  <a:pt x="99967" y="116322"/>
                </a:lnTo>
                <a:lnTo>
                  <a:pt x="98098" y="116511"/>
                </a:lnTo>
                <a:lnTo>
                  <a:pt x="98098" y="116511"/>
                </a:lnTo>
                <a:lnTo>
                  <a:pt x="98272" y="116140"/>
                </a:lnTo>
                <a:lnTo>
                  <a:pt x="98272" y="115770"/>
                </a:lnTo>
                <a:lnTo>
                  <a:pt x="98439" y="113754"/>
                </a:lnTo>
                <a:lnTo>
                  <a:pt x="98781" y="111549"/>
                </a:lnTo>
                <a:lnTo>
                  <a:pt x="99290" y="109525"/>
                </a:lnTo>
                <a:lnTo>
                  <a:pt x="100134" y="107690"/>
                </a:lnTo>
                <a:lnTo>
                  <a:pt x="100134" y="107320"/>
                </a:lnTo>
                <a:lnTo>
                  <a:pt x="99967" y="106950"/>
                </a:lnTo>
                <a:lnTo>
                  <a:pt x="99625" y="106769"/>
                </a:lnTo>
                <a:lnTo>
                  <a:pt x="99290" y="106950"/>
                </a:lnTo>
                <a:lnTo>
                  <a:pt x="98098" y="108974"/>
                </a:lnTo>
                <a:lnTo>
                  <a:pt x="97079" y="111179"/>
                </a:lnTo>
                <a:lnTo>
                  <a:pt x="96570" y="112281"/>
                </a:lnTo>
                <a:lnTo>
                  <a:pt x="96403" y="113384"/>
                </a:lnTo>
                <a:lnTo>
                  <a:pt x="96235" y="114487"/>
                </a:lnTo>
                <a:lnTo>
                  <a:pt x="96235" y="115770"/>
                </a:lnTo>
                <a:lnTo>
                  <a:pt x="96403" y="116140"/>
                </a:lnTo>
                <a:lnTo>
                  <a:pt x="96570" y="116511"/>
                </a:lnTo>
                <a:lnTo>
                  <a:pt x="93348" y="116511"/>
                </a:lnTo>
                <a:lnTo>
                  <a:pt x="93689" y="114857"/>
                </a:lnTo>
                <a:lnTo>
                  <a:pt x="93857" y="113203"/>
                </a:lnTo>
                <a:lnTo>
                  <a:pt x="94199" y="111549"/>
                </a:lnTo>
                <a:lnTo>
                  <a:pt x="94708" y="109895"/>
                </a:lnTo>
                <a:lnTo>
                  <a:pt x="95893" y="106587"/>
                </a:lnTo>
                <a:lnTo>
                  <a:pt x="95893" y="106398"/>
                </a:lnTo>
                <a:lnTo>
                  <a:pt x="95893" y="106217"/>
                </a:lnTo>
                <a:lnTo>
                  <a:pt x="95552" y="105847"/>
                </a:lnTo>
                <a:lnTo>
                  <a:pt x="95217" y="105847"/>
                </a:lnTo>
                <a:lnTo>
                  <a:pt x="94875" y="106217"/>
                </a:lnTo>
                <a:lnTo>
                  <a:pt x="93857" y="107690"/>
                </a:lnTo>
                <a:lnTo>
                  <a:pt x="93006" y="109155"/>
                </a:lnTo>
                <a:lnTo>
                  <a:pt x="92329" y="110809"/>
                </a:lnTo>
                <a:lnTo>
                  <a:pt x="91653" y="112651"/>
                </a:lnTo>
                <a:lnTo>
                  <a:pt x="91143" y="114305"/>
                </a:lnTo>
                <a:lnTo>
                  <a:pt x="90969" y="115408"/>
                </a:lnTo>
                <a:lnTo>
                  <a:pt x="90969" y="116322"/>
                </a:lnTo>
                <a:lnTo>
                  <a:pt x="87579" y="115770"/>
                </a:lnTo>
                <a:lnTo>
                  <a:pt x="87914" y="113565"/>
                </a:lnTo>
                <a:lnTo>
                  <a:pt x="88423" y="111360"/>
                </a:lnTo>
                <a:lnTo>
                  <a:pt x="89107" y="109344"/>
                </a:lnTo>
                <a:lnTo>
                  <a:pt x="90125" y="107320"/>
                </a:lnTo>
                <a:lnTo>
                  <a:pt x="90125" y="106950"/>
                </a:lnTo>
                <a:lnTo>
                  <a:pt x="89951" y="106587"/>
                </a:lnTo>
                <a:lnTo>
                  <a:pt x="89274" y="106587"/>
                </a:lnTo>
                <a:lnTo>
                  <a:pt x="88598" y="107501"/>
                </a:lnTo>
                <a:lnTo>
                  <a:pt x="87914" y="108422"/>
                </a:lnTo>
                <a:lnTo>
                  <a:pt x="87237" y="109344"/>
                </a:lnTo>
                <a:lnTo>
                  <a:pt x="86561" y="110628"/>
                </a:lnTo>
                <a:lnTo>
                  <a:pt x="86052" y="111730"/>
                </a:lnTo>
                <a:lnTo>
                  <a:pt x="85710" y="113014"/>
                </a:lnTo>
                <a:lnTo>
                  <a:pt x="85368" y="114305"/>
                </a:lnTo>
                <a:lnTo>
                  <a:pt x="85368" y="115408"/>
                </a:lnTo>
                <a:lnTo>
                  <a:pt x="82313" y="115038"/>
                </a:lnTo>
                <a:lnTo>
                  <a:pt x="81978" y="114857"/>
                </a:lnTo>
                <a:lnTo>
                  <a:pt x="82822" y="112833"/>
                </a:lnTo>
                <a:lnTo>
                  <a:pt x="83331" y="110809"/>
                </a:lnTo>
                <a:lnTo>
                  <a:pt x="84524" y="106587"/>
                </a:lnTo>
                <a:lnTo>
                  <a:pt x="84524" y="106398"/>
                </a:lnTo>
                <a:lnTo>
                  <a:pt x="84524" y="106217"/>
                </a:lnTo>
                <a:lnTo>
                  <a:pt x="84350" y="106217"/>
                </a:lnTo>
                <a:lnTo>
                  <a:pt x="84182" y="106398"/>
                </a:lnTo>
                <a:lnTo>
                  <a:pt x="82822" y="108422"/>
                </a:lnTo>
                <a:lnTo>
                  <a:pt x="81469" y="110258"/>
                </a:lnTo>
                <a:lnTo>
                  <a:pt x="80276" y="112281"/>
                </a:lnTo>
                <a:lnTo>
                  <a:pt x="79258" y="114305"/>
                </a:lnTo>
                <a:lnTo>
                  <a:pt x="79258" y="114487"/>
                </a:lnTo>
                <a:lnTo>
                  <a:pt x="76544" y="113935"/>
                </a:lnTo>
                <a:lnTo>
                  <a:pt x="77395" y="113203"/>
                </a:lnTo>
                <a:lnTo>
                  <a:pt x="77905" y="112281"/>
                </a:lnTo>
                <a:lnTo>
                  <a:pt x="78749" y="110258"/>
                </a:lnTo>
                <a:lnTo>
                  <a:pt x="81295" y="104745"/>
                </a:lnTo>
                <a:lnTo>
                  <a:pt x="81469" y="104563"/>
                </a:lnTo>
                <a:lnTo>
                  <a:pt x="81469" y="104382"/>
                </a:lnTo>
                <a:lnTo>
                  <a:pt x="81127" y="104012"/>
                </a:lnTo>
                <a:lnTo>
                  <a:pt x="80618" y="104012"/>
                </a:lnTo>
                <a:lnTo>
                  <a:pt x="80451" y="104193"/>
                </a:lnTo>
                <a:lnTo>
                  <a:pt x="77730" y="108792"/>
                </a:lnTo>
                <a:lnTo>
                  <a:pt x="76544" y="111179"/>
                </a:lnTo>
                <a:lnTo>
                  <a:pt x="76035" y="112281"/>
                </a:lnTo>
                <a:lnTo>
                  <a:pt x="75868" y="112833"/>
                </a:lnTo>
                <a:lnTo>
                  <a:pt x="75868" y="113565"/>
                </a:lnTo>
                <a:lnTo>
                  <a:pt x="76035" y="113754"/>
                </a:lnTo>
                <a:lnTo>
                  <a:pt x="72129" y="112833"/>
                </a:lnTo>
                <a:lnTo>
                  <a:pt x="73148" y="110446"/>
                </a:lnTo>
                <a:lnTo>
                  <a:pt x="74166" y="108241"/>
                </a:lnTo>
                <a:lnTo>
                  <a:pt x="75359" y="106036"/>
                </a:lnTo>
                <a:lnTo>
                  <a:pt x="76712" y="104012"/>
                </a:lnTo>
                <a:lnTo>
                  <a:pt x="76886" y="103642"/>
                </a:lnTo>
                <a:lnTo>
                  <a:pt x="76712" y="103461"/>
                </a:lnTo>
                <a:lnTo>
                  <a:pt x="76377" y="103280"/>
                </a:lnTo>
                <a:lnTo>
                  <a:pt x="76035" y="103461"/>
                </a:lnTo>
                <a:lnTo>
                  <a:pt x="74340" y="105296"/>
                </a:lnTo>
                <a:lnTo>
                  <a:pt x="72638" y="107320"/>
                </a:lnTo>
                <a:lnTo>
                  <a:pt x="71962" y="108422"/>
                </a:lnTo>
                <a:lnTo>
                  <a:pt x="71285" y="109525"/>
                </a:lnTo>
                <a:lnTo>
                  <a:pt x="70776" y="110809"/>
                </a:lnTo>
                <a:lnTo>
                  <a:pt x="70434" y="112100"/>
                </a:lnTo>
                <a:lnTo>
                  <a:pt x="70434" y="112463"/>
                </a:lnTo>
                <a:lnTo>
                  <a:pt x="67721" y="111549"/>
                </a:lnTo>
                <a:lnTo>
                  <a:pt x="68056" y="110076"/>
                </a:lnTo>
                <a:lnTo>
                  <a:pt x="68565" y="108604"/>
                </a:lnTo>
                <a:lnTo>
                  <a:pt x="69758" y="105485"/>
                </a:lnTo>
                <a:lnTo>
                  <a:pt x="70776" y="102177"/>
                </a:lnTo>
                <a:lnTo>
                  <a:pt x="70776" y="101988"/>
                </a:lnTo>
                <a:lnTo>
                  <a:pt x="70602" y="102177"/>
                </a:lnTo>
                <a:lnTo>
                  <a:pt x="68907" y="105115"/>
                </a:lnTo>
                <a:lnTo>
                  <a:pt x="67212" y="108052"/>
                </a:lnTo>
                <a:lnTo>
                  <a:pt x="66535" y="109525"/>
                </a:lnTo>
                <a:lnTo>
                  <a:pt x="66026" y="110998"/>
                </a:lnTo>
                <a:lnTo>
                  <a:pt x="62120" y="109706"/>
                </a:lnTo>
                <a:lnTo>
                  <a:pt x="62629" y="108974"/>
                </a:lnTo>
                <a:lnTo>
                  <a:pt x="62971" y="108052"/>
                </a:lnTo>
                <a:lnTo>
                  <a:pt x="63815" y="106398"/>
                </a:lnTo>
                <a:lnTo>
                  <a:pt x="65175" y="103642"/>
                </a:lnTo>
                <a:lnTo>
                  <a:pt x="65684" y="102358"/>
                </a:lnTo>
                <a:lnTo>
                  <a:pt x="66193" y="100886"/>
                </a:lnTo>
                <a:lnTo>
                  <a:pt x="66193" y="100523"/>
                </a:lnTo>
                <a:lnTo>
                  <a:pt x="65852" y="100334"/>
                </a:lnTo>
                <a:lnTo>
                  <a:pt x="65517" y="100153"/>
                </a:lnTo>
                <a:lnTo>
                  <a:pt x="65342" y="100523"/>
                </a:lnTo>
                <a:lnTo>
                  <a:pt x="64498" y="101807"/>
                </a:lnTo>
                <a:lnTo>
                  <a:pt x="63815" y="102910"/>
                </a:lnTo>
                <a:lnTo>
                  <a:pt x="62120" y="105296"/>
                </a:lnTo>
                <a:lnTo>
                  <a:pt x="60934" y="106950"/>
                </a:lnTo>
                <a:lnTo>
                  <a:pt x="60425" y="107871"/>
                </a:lnTo>
                <a:lnTo>
                  <a:pt x="60251" y="108974"/>
                </a:lnTo>
                <a:lnTo>
                  <a:pt x="58723" y="108241"/>
                </a:lnTo>
                <a:lnTo>
                  <a:pt x="59232" y="106217"/>
                </a:lnTo>
                <a:lnTo>
                  <a:pt x="59574" y="104563"/>
                </a:lnTo>
                <a:lnTo>
                  <a:pt x="60760" y="101074"/>
                </a:lnTo>
                <a:lnTo>
                  <a:pt x="61611" y="99421"/>
                </a:lnTo>
                <a:lnTo>
                  <a:pt x="62462" y="97767"/>
                </a:lnTo>
                <a:lnTo>
                  <a:pt x="62462" y="97397"/>
                </a:lnTo>
                <a:lnTo>
                  <a:pt x="62287" y="97027"/>
                </a:lnTo>
                <a:lnTo>
                  <a:pt x="61953" y="97027"/>
                </a:lnTo>
                <a:lnTo>
                  <a:pt x="61611" y="97215"/>
                </a:lnTo>
                <a:lnTo>
                  <a:pt x="60592" y="98869"/>
                </a:lnTo>
                <a:lnTo>
                  <a:pt x="59741" y="100334"/>
                </a:lnTo>
                <a:lnTo>
                  <a:pt x="58897" y="101988"/>
                </a:lnTo>
                <a:lnTo>
                  <a:pt x="58046" y="103831"/>
                </a:lnTo>
                <a:lnTo>
                  <a:pt x="57370" y="105485"/>
                </a:lnTo>
                <a:lnTo>
                  <a:pt x="57028" y="106398"/>
                </a:lnTo>
                <a:lnTo>
                  <a:pt x="56861" y="107320"/>
                </a:lnTo>
                <a:lnTo>
                  <a:pt x="54140" y="106036"/>
                </a:lnTo>
                <a:lnTo>
                  <a:pt x="55159" y="102910"/>
                </a:lnTo>
                <a:lnTo>
                  <a:pt x="56519" y="99783"/>
                </a:lnTo>
                <a:lnTo>
                  <a:pt x="58046" y="96664"/>
                </a:lnTo>
                <a:lnTo>
                  <a:pt x="58046" y="96294"/>
                </a:lnTo>
                <a:lnTo>
                  <a:pt x="57879" y="96113"/>
                </a:lnTo>
                <a:lnTo>
                  <a:pt x="57537" y="96113"/>
                </a:lnTo>
                <a:lnTo>
                  <a:pt x="55159" y="99232"/>
                </a:lnTo>
                <a:lnTo>
                  <a:pt x="54140" y="100704"/>
                </a:lnTo>
                <a:lnTo>
                  <a:pt x="53122" y="102539"/>
                </a:lnTo>
                <a:lnTo>
                  <a:pt x="52613" y="103461"/>
                </a:lnTo>
                <a:lnTo>
                  <a:pt x="52104" y="104745"/>
                </a:lnTo>
                <a:lnTo>
                  <a:pt x="49732" y="103461"/>
                </a:lnTo>
                <a:lnTo>
                  <a:pt x="49900" y="102358"/>
                </a:lnTo>
                <a:lnTo>
                  <a:pt x="50067" y="101256"/>
                </a:lnTo>
                <a:lnTo>
                  <a:pt x="50918" y="99421"/>
                </a:lnTo>
                <a:lnTo>
                  <a:pt x="52278" y="96294"/>
                </a:lnTo>
                <a:lnTo>
                  <a:pt x="53631" y="92986"/>
                </a:lnTo>
                <a:lnTo>
                  <a:pt x="53631" y="92805"/>
                </a:lnTo>
                <a:lnTo>
                  <a:pt x="53464" y="92616"/>
                </a:lnTo>
                <a:lnTo>
                  <a:pt x="53296" y="92616"/>
                </a:lnTo>
                <a:lnTo>
                  <a:pt x="53122" y="92805"/>
                </a:lnTo>
                <a:lnTo>
                  <a:pt x="51594" y="95010"/>
                </a:lnTo>
                <a:lnTo>
                  <a:pt x="50067" y="97215"/>
                </a:lnTo>
                <a:lnTo>
                  <a:pt x="49390" y="98499"/>
                </a:lnTo>
                <a:lnTo>
                  <a:pt x="48881" y="99602"/>
                </a:lnTo>
                <a:lnTo>
                  <a:pt x="48372" y="100886"/>
                </a:lnTo>
                <a:lnTo>
                  <a:pt x="48030" y="102177"/>
                </a:lnTo>
                <a:lnTo>
                  <a:pt x="45826" y="100704"/>
                </a:lnTo>
                <a:lnTo>
                  <a:pt x="46677" y="98499"/>
                </a:lnTo>
                <a:lnTo>
                  <a:pt x="47521" y="96294"/>
                </a:lnTo>
                <a:lnTo>
                  <a:pt x="49558" y="92254"/>
                </a:lnTo>
                <a:lnTo>
                  <a:pt x="49732" y="92065"/>
                </a:lnTo>
                <a:lnTo>
                  <a:pt x="49558" y="91884"/>
                </a:lnTo>
                <a:lnTo>
                  <a:pt x="49223" y="91884"/>
                </a:lnTo>
                <a:lnTo>
                  <a:pt x="47695" y="93538"/>
                </a:lnTo>
                <a:lnTo>
                  <a:pt x="46168" y="95373"/>
                </a:lnTo>
                <a:lnTo>
                  <a:pt x="44975" y="97397"/>
                </a:lnTo>
                <a:lnTo>
                  <a:pt x="44131" y="99421"/>
                </a:lnTo>
                <a:lnTo>
                  <a:pt x="43622" y="99421"/>
                </a:lnTo>
                <a:lnTo>
                  <a:pt x="43113" y="99602"/>
                </a:lnTo>
                <a:lnTo>
                  <a:pt x="42771" y="99972"/>
                </a:lnTo>
                <a:lnTo>
                  <a:pt x="42429" y="100334"/>
                </a:lnTo>
                <a:lnTo>
                  <a:pt x="41411" y="99972"/>
                </a:lnTo>
                <a:lnTo>
                  <a:pt x="40392" y="99783"/>
                </a:lnTo>
                <a:lnTo>
                  <a:pt x="40567" y="99232"/>
                </a:lnTo>
                <a:lnTo>
                  <a:pt x="42262" y="95561"/>
                </a:lnTo>
                <a:lnTo>
                  <a:pt x="43622" y="92616"/>
                </a:lnTo>
                <a:lnTo>
                  <a:pt x="44299" y="90962"/>
                </a:lnTo>
                <a:lnTo>
                  <a:pt x="44808" y="89497"/>
                </a:lnTo>
                <a:lnTo>
                  <a:pt x="44808" y="89308"/>
                </a:lnTo>
                <a:lnTo>
                  <a:pt x="44640" y="89127"/>
                </a:lnTo>
                <a:lnTo>
                  <a:pt x="44466" y="89127"/>
                </a:lnTo>
                <a:lnTo>
                  <a:pt x="44299" y="89308"/>
                </a:lnTo>
                <a:lnTo>
                  <a:pt x="42604" y="91702"/>
                </a:lnTo>
                <a:lnTo>
                  <a:pt x="40902" y="94089"/>
                </a:lnTo>
                <a:lnTo>
                  <a:pt x="40058" y="95561"/>
                </a:lnTo>
                <a:lnTo>
                  <a:pt x="39207" y="96845"/>
                </a:lnTo>
                <a:lnTo>
                  <a:pt x="38697" y="98318"/>
                </a:lnTo>
                <a:lnTo>
                  <a:pt x="38188" y="99783"/>
                </a:lnTo>
                <a:lnTo>
                  <a:pt x="38021" y="99783"/>
                </a:lnTo>
                <a:lnTo>
                  <a:pt x="36152" y="99602"/>
                </a:lnTo>
                <a:lnTo>
                  <a:pt x="34115" y="99783"/>
                </a:lnTo>
                <a:lnTo>
                  <a:pt x="35133" y="97578"/>
                </a:lnTo>
                <a:lnTo>
                  <a:pt x="37337" y="93719"/>
                </a:lnTo>
                <a:lnTo>
                  <a:pt x="38021" y="92435"/>
                </a:lnTo>
                <a:lnTo>
                  <a:pt x="38530" y="91151"/>
                </a:lnTo>
                <a:lnTo>
                  <a:pt x="38697" y="90411"/>
                </a:lnTo>
                <a:lnTo>
                  <a:pt x="38697" y="89860"/>
                </a:lnTo>
                <a:lnTo>
                  <a:pt x="38530" y="89127"/>
                </a:lnTo>
                <a:lnTo>
                  <a:pt x="38188" y="88576"/>
                </a:lnTo>
                <a:lnTo>
                  <a:pt x="38021" y="88576"/>
                </a:lnTo>
                <a:lnTo>
                  <a:pt x="38021" y="88757"/>
                </a:lnTo>
                <a:lnTo>
                  <a:pt x="37847" y="89127"/>
                </a:lnTo>
                <a:lnTo>
                  <a:pt x="37512" y="89679"/>
                </a:lnTo>
                <a:lnTo>
                  <a:pt x="36828" y="90600"/>
                </a:lnTo>
                <a:lnTo>
                  <a:pt x="34791" y="93908"/>
                </a:lnTo>
                <a:lnTo>
                  <a:pt x="33096" y="96664"/>
                </a:lnTo>
                <a:lnTo>
                  <a:pt x="32245" y="98318"/>
                </a:lnTo>
                <a:lnTo>
                  <a:pt x="32078" y="99232"/>
                </a:lnTo>
                <a:lnTo>
                  <a:pt x="32078" y="99972"/>
                </a:lnTo>
                <a:lnTo>
                  <a:pt x="32078" y="100153"/>
                </a:lnTo>
                <a:lnTo>
                  <a:pt x="31911" y="100153"/>
                </a:lnTo>
                <a:lnTo>
                  <a:pt x="31736" y="89127"/>
                </a:lnTo>
                <a:lnTo>
                  <a:pt x="31736" y="79574"/>
                </a:lnTo>
                <a:lnTo>
                  <a:pt x="31569" y="70013"/>
                </a:lnTo>
                <a:lnTo>
                  <a:pt x="31227" y="63405"/>
                </a:lnTo>
                <a:lnTo>
                  <a:pt x="31227" y="56790"/>
                </a:lnTo>
                <a:lnTo>
                  <a:pt x="31060" y="53845"/>
                </a:lnTo>
                <a:lnTo>
                  <a:pt x="31060" y="51828"/>
                </a:lnTo>
                <a:lnTo>
                  <a:pt x="31060" y="49804"/>
                </a:lnTo>
                <a:lnTo>
                  <a:pt x="32420" y="49986"/>
                </a:lnTo>
                <a:lnTo>
                  <a:pt x="33606" y="49986"/>
                </a:lnTo>
                <a:lnTo>
                  <a:pt x="36152" y="49804"/>
                </a:lnTo>
                <a:lnTo>
                  <a:pt x="40392" y="49804"/>
                </a:lnTo>
                <a:lnTo>
                  <a:pt x="41920" y="49623"/>
                </a:lnTo>
                <a:lnTo>
                  <a:pt x="42604" y="49253"/>
                </a:lnTo>
                <a:lnTo>
                  <a:pt x="42938" y="48702"/>
                </a:lnTo>
                <a:lnTo>
                  <a:pt x="45659" y="47048"/>
                </a:lnTo>
                <a:lnTo>
                  <a:pt x="48372" y="45024"/>
                </a:lnTo>
                <a:lnTo>
                  <a:pt x="50918" y="42638"/>
                </a:lnTo>
                <a:lnTo>
                  <a:pt x="53464" y="40251"/>
                </a:lnTo>
                <a:lnTo>
                  <a:pt x="55842" y="37676"/>
                </a:lnTo>
                <a:lnTo>
                  <a:pt x="58046" y="35101"/>
                </a:lnTo>
                <a:lnTo>
                  <a:pt x="62287" y="29777"/>
                </a:lnTo>
                <a:lnTo>
                  <a:pt x="62797" y="29225"/>
                </a:lnTo>
                <a:lnTo>
                  <a:pt x="62797" y="28674"/>
                </a:lnTo>
                <a:lnTo>
                  <a:pt x="62797" y="27934"/>
                </a:lnTo>
                <a:lnTo>
                  <a:pt x="62629" y="27383"/>
                </a:lnTo>
                <a:lnTo>
                  <a:pt x="63647" y="26099"/>
                </a:lnTo>
                <a:lnTo>
                  <a:pt x="64498" y="24815"/>
                </a:lnTo>
                <a:lnTo>
                  <a:pt x="66361" y="21689"/>
                </a:lnTo>
                <a:lnTo>
                  <a:pt x="67721" y="18381"/>
                </a:lnTo>
                <a:lnTo>
                  <a:pt x="68739" y="15254"/>
                </a:lnTo>
                <a:lnTo>
                  <a:pt x="70267" y="9560"/>
                </a:lnTo>
                <a:lnTo>
                  <a:pt x="71111" y="6623"/>
                </a:lnTo>
                <a:lnTo>
                  <a:pt x="72129" y="3866"/>
                </a:lnTo>
                <a:lnTo>
                  <a:pt x="72129" y="3685"/>
                </a:lnTo>
                <a:close/>
                <a:moveTo>
                  <a:pt x="73489" y="7"/>
                </a:moveTo>
                <a:lnTo>
                  <a:pt x="72304" y="188"/>
                </a:lnTo>
                <a:lnTo>
                  <a:pt x="71111" y="558"/>
                </a:lnTo>
                <a:lnTo>
                  <a:pt x="70093" y="1291"/>
                </a:lnTo>
                <a:lnTo>
                  <a:pt x="69925" y="1480"/>
                </a:lnTo>
                <a:lnTo>
                  <a:pt x="69416" y="1842"/>
                </a:lnTo>
                <a:lnTo>
                  <a:pt x="69074" y="2212"/>
                </a:lnTo>
                <a:lnTo>
                  <a:pt x="68230" y="3134"/>
                </a:lnTo>
                <a:lnTo>
                  <a:pt x="67721" y="4417"/>
                </a:lnTo>
                <a:lnTo>
                  <a:pt x="67212" y="5890"/>
                </a:lnTo>
                <a:lnTo>
                  <a:pt x="66535" y="8828"/>
                </a:lnTo>
                <a:lnTo>
                  <a:pt x="66026" y="11395"/>
                </a:lnTo>
                <a:lnTo>
                  <a:pt x="65008" y="14892"/>
                </a:lnTo>
                <a:lnTo>
                  <a:pt x="64498" y="16727"/>
                </a:lnTo>
                <a:lnTo>
                  <a:pt x="63815" y="18562"/>
                </a:lnTo>
                <a:lnTo>
                  <a:pt x="62797" y="20586"/>
                </a:lnTo>
                <a:lnTo>
                  <a:pt x="61611" y="22610"/>
                </a:lnTo>
                <a:lnTo>
                  <a:pt x="60425" y="24815"/>
                </a:lnTo>
                <a:lnTo>
                  <a:pt x="60083" y="25729"/>
                </a:lnTo>
                <a:lnTo>
                  <a:pt x="59741" y="27020"/>
                </a:lnTo>
                <a:lnTo>
                  <a:pt x="51085" y="36755"/>
                </a:lnTo>
                <a:lnTo>
                  <a:pt x="46677" y="41535"/>
                </a:lnTo>
                <a:lnTo>
                  <a:pt x="42094" y="46127"/>
                </a:lnTo>
                <a:lnTo>
                  <a:pt x="41411" y="45945"/>
                </a:lnTo>
                <a:lnTo>
                  <a:pt x="38530" y="45945"/>
                </a:lnTo>
                <a:lnTo>
                  <a:pt x="35642" y="46315"/>
                </a:lnTo>
                <a:lnTo>
                  <a:pt x="33947" y="46315"/>
                </a:lnTo>
                <a:lnTo>
                  <a:pt x="32078" y="46497"/>
                </a:lnTo>
                <a:lnTo>
                  <a:pt x="32078" y="46497"/>
                </a:lnTo>
                <a:lnTo>
                  <a:pt x="32245" y="46315"/>
                </a:lnTo>
                <a:lnTo>
                  <a:pt x="32245" y="45945"/>
                </a:lnTo>
                <a:lnTo>
                  <a:pt x="32078" y="45213"/>
                </a:lnTo>
                <a:lnTo>
                  <a:pt x="31569" y="44662"/>
                </a:lnTo>
                <a:lnTo>
                  <a:pt x="31060" y="44473"/>
                </a:lnTo>
                <a:lnTo>
                  <a:pt x="30718" y="43921"/>
                </a:lnTo>
                <a:lnTo>
                  <a:pt x="30209" y="43559"/>
                </a:lnTo>
                <a:lnTo>
                  <a:pt x="28681" y="42819"/>
                </a:lnTo>
                <a:lnTo>
                  <a:pt x="26986" y="42456"/>
                </a:lnTo>
                <a:lnTo>
                  <a:pt x="25291" y="42268"/>
                </a:lnTo>
                <a:lnTo>
                  <a:pt x="20025" y="42268"/>
                </a:lnTo>
                <a:lnTo>
                  <a:pt x="16635" y="42638"/>
                </a:lnTo>
                <a:lnTo>
                  <a:pt x="15108" y="42638"/>
                </a:lnTo>
                <a:lnTo>
                  <a:pt x="13406" y="42456"/>
                </a:lnTo>
                <a:lnTo>
                  <a:pt x="9848" y="42268"/>
                </a:lnTo>
                <a:lnTo>
                  <a:pt x="7979" y="42268"/>
                </a:lnTo>
                <a:lnTo>
                  <a:pt x="6284" y="42456"/>
                </a:lnTo>
                <a:lnTo>
                  <a:pt x="4757" y="42819"/>
                </a:lnTo>
                <a:lnTo>
                  <a:pt x="3229" y="43740"/>
                </a:lnTo>
                <a:lnTo>
                  <a:pt x="2545" y="43740"/>
                </a:lnTo>
                <a:lnTo>
                  <a:pt x="2211" y="44110"/>
                </a:lnTo>
                <a:lnTo>
                  <a:pt x="2036" y="44473"/>
                </a:lnTo>
                <a:lnTo>
                  <a:pt x="1701" y="46315"/>
                </a:lnTo>
                <a:lnTo>
                  <a:pt x="1527" y="48332"/>
                </a:lnTo>
                <a:lnTo>
                  <a:pt x="1527" y="52191"/>
                </a:lnTo>
                <a:lnTo>
                  <a:pt x="1360" y="56050"/>
                </a:lnTo>
                <a:lnTo>
                  <a:pt x="1192" y="59909"/>
                </a:lnTo>
                <a:lnTo>
                  <a:pt x="1018" y="64138"/>
                </a:lnTo>
                <a:lnTo>
                  <a:pt x="1018" y="68178"/>
                </a:lnTo>
                <a:lnTo>
                  <a:pt x="1018" y="76448"/>
                </a:lnTo>
                <a:lnTo>
                  <a:pt x="1192" y="80858"/>
                </a:lnTo>
                <a:lnTo>
                  <a:pt x="1192" y="85087"/>
                </a:lnTo>
                <a:lnTo>
                  <a:pt x="850" y="93538"/>
                </a:lnTo>
                <a:lnTo>
                  <a:pt x="683" y="102177"/>
                </a:lnTo>
                <a:lnTo>
                  <a:pt x="683" y="106950"/>
                </a:lnTo>
                <a:lnTo>
                  <a:pt x="509" y="109344"/>
                </a:lnTo>
                <a:lnTo>
                  <a:pt x="174" y="111730"/>
                </a:lnTo>
                <a:lnTo>
                  <a:pt x="0" y="112281"/>
                </a:lnTo>
                <a:lnTo>
                  <a:pt x="174" y="113014"/>
                </a:lnTo>
                <a:lnTo>
                  <a:pt x="509" y="113384"/>
                </a:lnTo>
                <a:lnTo>
                  <a:pt x="850" y="113754"/>
                </a:lnTo>
                <a:lnTo>
                  <a:pt x="1360" y="113935"/>
                </a:lnTo>
                <a:lnTo>
                  <a:pt x="1869" y="114117"/>
                </a:lnTo>
                <a:lnTo>
                  <a:pt x="2378" y="113935"/>
                </a:lnTo>
                <a:lnTo>
                  <a:pt x="2887" y="113565"/>
                </a:lnTo>
                <a:lnTo>
                  <a:pt x="3229" y="113935"/>
                </a:lnTo>
                <a:lnTo>
                  <a:pt x="3738" y="114117"/>
                </a:lnTo>
                <a:lnTo>
                  <a:pt x="6961" y="114305"/>
                </a:lnTo>
                <a:lnTo>
                  <a:pt x="10183" y="114305"/>
                </a:lnTo>
                <a:lnTo>
                  <a:pt x="13406" y="114117"/>
                </a:lnTo>
                <a:lnTo>
                  <a:pt x="16635" y="113935"/>
                </a:lnTo>
                <a:lnTo>
                  <a:pt x="17312" y="113935"/>
                </a:lnTo>
                <a:lnTo>
                  <a:pt x="23080" y="113384"/>
                </a:lnTo>
                <a:lnTo>
                  <a:pt x="25968" y="113203"/>
                </a:lnTo>
                <a:lnTo>
                  <a:pt x="28681" y="113014"/>
                </a:lnTo>
                <a:lnTo>
                  <a:pt x="28856" y="113014"/>
                </a:lnTo>
                <a:lnTo>
                  <a:pt x="29190" y="113203"/>
                </a:lnTo>
                <a:lnTo>
                  <a:pt x="29532" y="113384"/>
                </a:lnTo>
                <a:lnTo>
                  <a:pt x="30383" y="113384"/>
                </a:lnTo>
                <a:lnTo>
                  <a:pt x="31060" y="112833"/>
                </a:lnTo>
                <a:lnTo>
                  <a:pt x="31401" y="112651"/>
                </a:lnTo>
                <a:lnTo>
                  <a:pt x="31569" y="112281"/>
                </a:lnTo>
                <a:lnTo>
                  <a:pt x="31911" y="111360"/>
                </a:lnTo>
                <a:lnTo>
                  <a:pt x="32078" y="110258"/>
                </a:lnTo>
                <a:lnTo>
                  <a:pt x="32078" y="108241"/>
                </a:lnTo>
                <a:lnTo>
                  <a:pt x="32078" y="106217"/>
                </a:lnTo>
                <a:lnTo>
                  <a:pt x="31911" y="104193"/>
                </a:lnTo>
                <a:lnTo>
                  <a:pt x="32078" y="104012"/>
                </a:lnTo>
                <a:lnTo>
                  <a:pt x="35133" y="103642"/>
                </a:lnTo>
                <a:lnTo>
                  <a:pt x="38021" y="103280"/>
                </a:lnTo>
                <a:lnTo>
                  <a:pt x="40392" y="103461"/>
                </a:lnTo>
                <a:lnTo>
                  <a:pt x="41753" y="103280"/>
                </a:lnTo>
                <a:lnTo>
                  <a:pt x="42771" y="102910"/>
                </a:lnTo>
                <a:lnTo>
                  <a:pt x="42938" y="103091"/>
                </a:lnTo>
                <a:lnTo>
                  <a:pt x="45484" y="104933"/>
                </a:lnTo>
                <a:lnTo>
                  <a:pt x="48030" y="106769"/>
                </a:lnTo>
                <a:lnTo>
                  <a:pt x="50750" y="108422"/>
                </a:lnTo>
                <a:lnTo>
                  <a:pt x="53464" y="109895"/>
                </a:lnTo>
                <a:lnTo>
                  <a:pt x="56177" y="111179"/>
                </a:lnTo>
                <a:lnTo>
                  <a:pt x="58897" y="112463"/>
                </a:lnTo>
                <a:lnTo>
                  <a:pt x="61611" y="113565"/>
                </a:lnTo>
                <a:lnTo>
                  <a:pt x="64498" y="114487"/>
                </a:lnTo>
                <a:lnTo>
                  <a:pt x="70267" y="116322"/>
                </a:lnTo>
                <a:lnTo>
                  <a:pt x="76203" y="117613"/>
                </a:lnTo>
                <a:lnTo>
                  <a:pt x="82146" y="118527"/>
                </a:lnTo>
                <a:lnTo>
                  <a:pt x="88256" y="119448"/>
                </a:lnTo>
                <a:lnTo>
                  <a:pt x="92838" y="119818"/>
                </a:lnTo>
                <a:lnTo>
                  <a:pt x="95217" y="120000"/>
                </a:lnTo>
                <a:lnTo>
                  <a:pt x="97763" y="119818"/>
                </a:lnTo>
                <a:lnTo>
                  <a:pt x="100134" y="119818"/>
                </a:lnTo>
                <a:lnTo>
                  <a:pt x="102513" y="119267"/>
                </a:lnTo>
                <a:lnTo>
                  <a:pt x="104717" y="118716"/>
                </a:lnTo>
                <a:lnTo>
                  <a:pt x="106928" y="117794"/>
                </a:lnTo>
                <a:lnTo>
                  <a:pt x="107946" y="117243"/>
                </a:lnTo>
                <a:lnTo>
                  <a:pt x="108790" y="116692"/>
                </a:lnTo>
                <a:lnTo>
                  <a:pt x="109641" y="115959"/>
                </a:lnTo>
                <a:lnTo>
                  <a:pt x="110151" y="115219"/>
                </a:lnTo>
                <a:lnTo>
                  <a:pt x="110660" y="114487"/>
                </a:lnTo>
                <a:lnTo>
                  <a:pt x="111002" y="113565"/>
                </a:lnTo>
                <a:lnTo>
                  <a:pt x="111336" y="112833"/>
                </a:lnTo>
                <a:lnTo>
                  <a:pt x="111511" y="111911"/>
                </a:lnTo>
                <a:lnTo>
                  <a:pt x="111678" y="109895"/>
                </a:lnTo>
                <a:lnTo>
                  <a:pt x="111511" y="107871"/>
                </a:lnTo>
                <a:lnTo>
                  <a:pt x="111169" y="105847"/>
                </a:lnTo>
                <a:lnTo>
                  <a:pt x="110660" y="103831"/>
                </a:lnTo>
                <a:lnTo>
                  <a:pt x="111511" y="103091"/>
                </a:lnTo>
                <a:lnTo>
                  <a:pt x="112187" y="102177"/>
                </a:lnTo>
                <a:lnTo>
                  <a:pt x="112864" y="101256"/>
                </a:lnTo>
                <a:lnTo>
                  <a:pt x="113373" y="100153"/>
                </a:lnTo>
                <a:lnTo>
                  <a:pt x="114224" y="97767"/>
                </a:lnTo>
                <a:lnTo>
                  <a:pt x="114566" y="95561"/>
                </a:lnTo>
                <a:lnTo>
                  <a:pt x="114733" y="93719"/>
                </a:lnTo>
                <a:lnTo>
                  <a:pt x="114733" y="91151"/>
                </a:lnTo>
                <a:lnTo>
                  <a:pt x="114566" y="89679"/>
                </a:lnTo>
                <a:lnTo>
                  <a:pt x="114392" y="88206"/>
                </a:lnTo>
                <a:lnTo>
                  <a:pt x="114057" y="87103"/>
                </a:lnTo>
                <a:lnTo>
                  <a:pt x="113548" y="86001"/>
                </a:lnTo>
                <a:lnTo>
                  <a:pt x="114566" y="85087"/>
                </a:lnTo>
                <a:lnTo>
                  <a:pt x="115410" y="83796"/>
                </a:lnTo>
                <a:lnTo>
                  <a:pt x="116261" y="82512"/>
                </a:lnTo>
                <a:lnTo>
                  <a:pt x="116937" y="81228"/>
                </a:lnTo>
                <a:lnTo>
                  <a:pt x="117447" y="79755"/>
                </a:lnTo>
                <a:lnTo>
                  <a:pt x="117788" y="78101"/>
                </a:lnTo>
                <a:lnTo>
                  <a:pt x="117956" y="76629"/>
                </a:lnTo>
                <a:lnTo>
                  <a:pt x="118130" y="75164"/>
                </a:lnTo>
                <a:lnTo>
                  <a:pt x="117956" y="73691"/>
                </a:lnTo>
                <a:lnTo>
                  <a:pt x="117447" y="71856"/>
                </a:lnTo>
                <a:lnTo>
                  <a:pt x="116603" y="70013"/>
                </a:lnTo>
                <a:lnTo>
                  <a:pt x="115584" y="68367"/>
                </a:lnTo>
                <a:lnTo>
                  <a:pt x="116603" y="67446"/>
                </a:lnTo>
                <a:lnTo>
                  <a:pt x="117447" y="66343"/>
                </a:lnTo>
                <a:lnTo>
                  <a:pt x="118130" y="65059"/>
                </a:lnTo>
                <a:lnTo>
                  <a:pt x="118807" y="63768"/>
                </a:lnTo>
                <a:lnTo>
                  <a:pt x="119316" y="62484"/>
                </a:lnTo>
                <a:lnTo>
                  <a:pt x="119658" y="61011"/>
                </a:lnTo>
                <a:lnTo>
                  <a:pt x="119825" y="59546"/>
                </a:lnTo>
                <a:lnTo>
                  <a:pt x="119993" y="58074"/>
                </a:lnTo>
                <a:lnTo>
                  <a:pt x="119825" y="56239"/>
                </a:lnTo>
                <a:lnTo>
                  <a:pt x="119316" y="54766"/>
                </a:lnTo>
                <a:lnTo>
                  <a:pt x="118639" y="53293"/>
                </a:lnTo>
                <a:lnTo>
                  <a:pt x="117788" y="52010"/>
                </a:lnTo>
                <a:lnTo>
                  <a:pt x="116603" y="50907"/>
                </a:lnTo>
                <a:lnTo>
                  <a:pt x="115410" y="49986"/>
                </a:lnTo>
                <a:lnTo>
                  <a:pt x="114057" y="49072"/>
                </a:lnTo>
                <a:lnTo>
                  <a:pt x="112697" y="48332"/>
                </a:lnTo>
                <a:lnTo>
                  <a:pt x="111169" y="47599"/>
                </a:lnTo>
                <a:lnTo>
                  <a:pt x="109641" y="46867"/>
                </a:lnTo>
                <a:lnTo>
                  <a:pt x="106245" y="45945"/>
                </a:lnTo>
                <a:lnTo>
                  <a:pt x="102855" y="45213"/>
                </a:lnTo>
                <a:lnTo>
                  <a:pt x="99458" y="44843"/>
                </a:lnTo>
                <a:lnTo>
                  <a:pt x="96570" y="44473"/>
                </a:lnTo>
                <a:lnTo>
                  <a:pt x="93689" y="44292"/>
                </a:lnTo>
                <a:lnTo>
                  <a:pt x="87914" y="44110"/>
                </a:lnTo>
                <a:lnTo>
                  <a:pt x="80960" y="44110"/>
                </a:lnTo>
                <a:lnTo>
                  <a:pt x="78581" y="44292"/>
                </a:lnTo>
                <a:lnTo>
                  <a:pt x="79941" y="40432"/>
                </a:lnTo>
                <a:lnTo>
                  <a:pt x="81295" y="36573"/>
                </a:lnTo>
                <a:lnTo>
                  <a:pt x="82487" y="32533"/>
                </a:lnTo>
                <a:lnTo>
                  <a:pt x="83673" y="28674"/>
                </a:lnTo>
                <a:lnTo>
                  <a:pt x="84691" y="24626"/>
                </a:lnTo>
                <a:lnTo>
                  <a:pt x="85368" y="20586"/>
                </a:lnTo>
                <a:lnTo>
                  <a:pt x="85542" y="18562"/>
                </a:lnTo>
                <a:lnTo>
                  <a:pt x="85542" y="16546"/>
                </a:lnTo>
                <a:lnTo>
                  <a:pt x="85368" y="14341"/>
                </a:lnTo>
                <a:lnTo>
                  <a:pt x="85201" y="12317"/>
                </a:lnTo>
                <a:lnTo>
                  <a:pt x="84859" y="10663"/>
                </a:lnTo>
                <a:lnTo>
                  <a:pt x="84524" y="9190"/>
                </a:lnTo>
                <a:lnTo>
                  <a:pt x="84015" y="7725"/>
                </a:lnTo>
                <a:lnTo>
                  <a:pt x="83506" y="6441"/>
                </a:lnTo>
                <a:lnTo>
                  <a:pt x="82655" y="5150"/>
                </a:lnTo>
                <a:lnTo>
                  <a:pt x="81804" y="3866"/>
                </a:lnTo>
                <a:lnTo>
                  <a:pt x="80785" y="2764"/>
                </a:lnTo>
                <a:lnTo>
                  <a:pt x="79600" y="1661"/>
                </a:lnTo>
                <a:lnTo>
                  <a:pt x="78581" y="1110"/>
                </a:lnTo>
                <a:lnTo>
                  <a:pt x="77563" y="558"/>
                </a:lnTo>
                <a:lnTo>
                  <a:pt x="76203" y="188"/>
                </a:lnTo>
                <a:lnTo>
                  <a:pt x="74850" y="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3775469" y="4010654"/>
            <a:ext cx="409500" cy="399000"/>
          </a:xfrm>
          <a:custGeom>
            <a:pathLst>
              <a:path extrusionOk="0" h="120000" w="120000">
                <a:moveTo>
                  <a:pt x="86805" y="22560"/>
                </a:moveTo>
                <a:lnTo>
                  <a:pt x="88048" y="22724"/>
                </a:lnTo>
                <a:lnTo>
                  <a:pt x="89143" y="22882"/>
                </a:lnTo>
                <a:lnTo>
                  <a:pt x="91634" y="23684"/>
                </a:lnTo>
                <a:lnTo>
                  <a:pt x="92723" y="24164"/>
                </a:lnTo>
                <a:lnTo>
                  <a:pt x="93658" y="24644"/>
                </a:lnTo>
                <a:lnTo>
                  <a:pt x="94439" y="25282"/>
                </a:lnTo>
                <a:lnTo>
                  <a:pt x="95061" y="26084"/>
                </a:lnTo>
                <a:lnTo>
                  <a:pt x="95688" y="27044"/>
                </a:lnTo>
                <a:lnTo>
                  <a:pt x="96309" y="28004"/>
                </a:lnTo>
                <a:lnTo>
                  <a:pt x="96777" y="28964"/>
                </a:lnTo>
                <a:lnTo>
                  <a:pt x="97091" y="29924"/>
                </a:lnTo>
                <a:lnTo>
                  <a:pt x="97245" y="31042"/>
                </a:lnTo>
                <a:lnTo>
                  <a:pt x="97398" y="32160"/>
                </a:lnTo>
                <a:lnTo>
                  <a:pt x="97558" y="34402"/>
                </a:lnTo>
                <a:lnTo>
                  <a:pt x="97091" y="36480"/>
                </a:lnTo>
                <a:lnTo>
                  <a:pt x="96777" y="37604"/>
                </a:lnTo>
                <a:lnTo>
                  <a:pt x="96463" y="38564"/>
                </a:lnTo>
                <a:lnTo>
                  <a:pt x="95528" y="40320"/>
                </a:lnTo>
                <a:lnTo>
                  <a:pt x="94286" y="41760"/>
                </a:lnTo>
                <a:lnTo>
                  <a:pt x="93037" y="43200"/>
                </a:lnTo>
                <a:lnTo>
                  <a:pt x="91481" y="44482"/>
                </a:lnTo>
                <a:lnTo>
                  <a:pt x="88515" y="46882"/>
                </a:lnTo>
                <a:lnTo>
                  <a:pt x="87113" y="48164"/>
                </a:lnTo>
                <a:lnTo>
                  <a:pt x="85870" y="49604"/>
                </a:lnTo>
                <a:lnTo>
                  <a:pt x="81195" y="45922"/>
                </a:lnTo>
                <a:lnTo>
                  <a:pt x="78857" y="44002"/>
                </a:lnTo>
                <a:lnTo>
                  <a:pt x="76520" y="42082"/>
                </a:lnTo>
                <a:lnTo>
                  <a:pt x="74490" y="40162"/>
                </a:lnTo>
                <a:lnTo>
                  <a:pt x="72466" y="37920"/>
                </a:lnTo>
                <a:lnTo>
                  <a:pt x="70596" y="35684"/>
                </a:lnTo>
                <a:lnTo>
                  <a:pt x="68879" y="33120"/>
                </a:lnTo>
                <a:lnTo>
                  <a:pt x="69661" y="32804"/>
                </a:lnTo>
                <a:lnTo>
                  <a:pt x="70442" y="32160"/>
                </a:lnTo>
                <a:lnTo>
                  <a:pt x="71998" y="30884"/>
                </a:lnTo>
                <a:lnTo>
                  <a:pt x="73401" y="29444"/>
                </a:lnTo>
                <a:lnTo>
                  <a:pt x="74650" y="28162"/>
                </a:lnTo>
                <a:lnTo>
                  <a:pt x="78076" y="25440"/>
                </a:lnTo>
                <a:lnTo>
                  <a:pt x="79946" y="24322"/>
                </a:lnTo>
                <a:lnTo>
                  <a:pt x="81816" y="23362"/>
                </a:lnTo>
                <a:lnTo>
                  <a:pt x="83065" y="22882"/>
                </a:lnTo>
                <a:lnTo>
                  <a:pt x="84308" y="22724"/>
                </a:lnTo>
                <a:lnTo>
                  <a:pt x="85556" y="22560"/>
                </a:lnTo>
                <a:close/>
                <a:moveTo>
                  <a:pt x="86645" y="18884"/>
                </a:moveTo>
                <a:lnTo>
                  <a:pt x="85403" y="19042"/>
                </a:lnTo>
                <a:lnTo>
                  <a:pt x="82905" y="19522"/>
                </a:lnTo>
                <a:lnTo>
                  <a:pt x="80414" y="20160"/>
                </a:lnTo>
                <a:lnTo>
                  <a:pt x="78076" y="21284"/>
                </a:lnTo>
                <a:lnTo>
                  <a:pt x="75892" y="22724"/>
                </a:lnTo>
                <a:lnTo>
                  <a:pt x="74336" y="23842"/>
                </a:lnTo>
                <a:lnTo>
                  <a:pt x="72933" y="25124"/>
                </a:lnTo>
                <a:lnTo>
                  <a:pt x="70128" y="27682"/>
                </a:lnTo>
                <a:lnTo>
                  <a:pt x="68258" y="29444"/>
                </a:lnTo>
                <a:lnTo>
                  <a:pt x="67323" y="30562"/>
                </a:lnTo>
                <a:lnTo>
                  <a:pt x="67016" y="31042"/>
                </a:lnTo>
                <a:lnTo>
                  <a:pt x="67016" y="31680"/>
                </a:lnTo>
                <a:lnTo>
                  <a:pt x="66388" y="31844"/>
                </a:lnTo>
                <a:lnTo>
                  <a:pt x="65920" y="32324"/>
                </a:lnTo>
                <a:lnTo>
                  <a:pt x="65613" y="32804"/>
                </a:lnTo>
                <a:lnTo>
                  <a:pt x="65767" y="33600"/>
                </a:lnTo>
                <a:lnTo>
                  <a:pt x="66388" y="35204"/>
                </a:lnTo>
                <a:lnTo>
                  <a:pt x="67169" y="36802"/>
                </a:lnTo>
                <a:lnTo>
                  <a:pt x="67951" y="38242"/>
                </a:lnTo>
                <a:lnTo>
                  <a:pt x="69039" y="39682"/>
                </a:lnTo>
                <a:lnTo>
                  <a:pt x="70128" y="40964"/>
                </a:lnTo>
                <a:lnTo>
                  <a:pt x="71217" y="42404"/>
                </a:lnTo>
                <a:lnTo>
                  <a:pt x="73868" y="44804"/>
                </a:lnTo>
                <a:lnTo>
                  <a:pt x="76673" y="47204"/>
                </a:lnTo>
                <a:lnTo>
                  <a:pt x="79479" y="49440"/>
                </a:lnTo>
                <a:lnTo>
                  <a:pt x="82284" y="51524"/>
                </a:lnTo>
                <a:lnTo>
                  <a:pt x="84935" y="53602"/>
                </a:lnTo>
                <a:lnTo>
                  <a:pt x="85403" y="53924"/>
                </a:lnTo>
                <a:lnTo>
                  <a:pt x="86024" y="54082"/>
                </a:lnTo>
                <a:lnTo>
                  <a:pt x="86491" y="54082"/>
                </a:lnTo>
                <a:lnTo>
                  <a:pt x="87113" y="53924"/>
                </a:lnTo>
                <a:lnTo>
                  <a:pt x="87427" y="53602"/>
                </a:lnTo>
                <a:lnTo>
                  <a:pt x="87894" y="53122"/>
                </a:lnTo>
                <a:lnTo>
                  <a:pt x="88048" y="52642"/>
                </a:lnTo>
                <a:lnTo>
                  <a:pt x="88048" y="52162"/>
                </a:lnTo>
                <a:lnTo>
                  <a:pt x="89297" y="51202"/>
                </a:lnTo>
                <a:lnTo>
                  <a:pt x="90232" y="50400"/>
                </a:lnTo>
                <a:lnTo>
                  <a:pt x="94286" y="47040"/>
                </a:lnTo>
                <a:lnTo>
                  <a:pt x="96156" y="45120"/>
                </a:lnTo>
                <a:lnTo>
                  <a:pt x="97866" y="43042"/>
                </a:lnTo>
                <a:lnTo>
                  <a:pt x="99268" y="40800"/>
                </a:lnTo>
                <a:lnTo>
                  <a:pt x="99896" y="39682"/>
                </a:lnTo>
                <a:lnTo>
                  <a:pt x="100363" y="38400"/>
                </a:lnTo>
                <a:lnTo>
                  <a:pt x="100671" y="37282"/>
                </a:lnTo>
                <a:lnTo>
                  <a:pt x="100985" y="36164"/>
                </a:lnTo>
                <a:lnTo>
                  <a:pt x="101138" y="34882"/>
                </a:lnTo>
                <a:lnTo>
                  <a:pt x="101138" y="33764"/>
                </a:lnTo>
                <a:lnTo>
                  <a:pt x="100985" y="31364"/>
                </a:lnTo>
                <a:lnTo>
                  <a:pt x="100517" y="29122"/>
                </a:lnTo>
                <a:lnTo>
                  <a:pt x="99582" y="26880"/>
                </a:lnTo>
                <a:lnTo>
                  <a:pt x="98493" y="24802"/>
                </a:lnTo>
                <a:lnTo>
                  <a:pt x="97712" y="23842"/>
                </a:lnTo>
                <a:lnTo>
                  <a:pt x="96931" y="23040"/>
                </a:lnTo>
                <a:lnTo>
                  <a:pt x="96156" y="22244"/>
                </a:lnTo>
                <a:lnTo>
                  <a:pt x="95221" y="21442"/>
                </a:lnTo>
                <a:lnTo>
                  <a:pt x="94126" y="20804"/>
                </a:lnTo>
                <a:lnTo>
                  <a:pt x="92883" y="20160"/>
                </a:lnTo>
                <a:lnTo>
                  <a:pt x="91788" y="19680"/>
                </a:lnTo>
                <a:lnTo>
                  <a:pt x="90545" y="19364"/>
                </a:lnTo>
                <a:lnTo>
                  <a:pt x="89297" y="19042"/>
                </a:lnTo>
                <a:lnTo>
                  <a:pt x="87894" y="18884"/>
                </a:lnTo>
                <a:close/>
                <a:moveTo>
                  <a:pt x="35845" y="44804"/>
                </a:moveTo>
                <a:lnTo>
                  <a:pt x="27430" y="52800"/>
                </a:lnTo>
                <a:lnTo>
                  <a:pt x="23536" y="56482"/>
                </a:lnTo>
                <a:lnTo>
                  <a:pt x="23068" y="55680"/>
                </a:lnTo>
                <a:lnTo>
                  <a:pt x="22441" y="55200"/>
                </a:lnTo>
                <a:lnTo>
                  <a:pt x="21038" y="53924"/>
                </a:lnTo>
                <a:lnTo>
                  <a:pt x="19014" y="51682"/>
                </a:lnTo>
                <a:lnTo>
                  <a:pt x="17144" y="49440"/>
                </a:lnTo>
                <a:lnTo>
                  <a:pt x="15434" y="47362"/>
                </a:lnTo>
                <a:lnTo>
                  <a:pt x="14499" y="46402"/>
                </a:lnTo>
                <a:lnTo>
                  <a:pt x="13404" y="45442"/>
                </a:lnTo>
                <a:lnTo>
                  <a:pt x="24471" y="45442"/>
                </a:lnTo>
                <a:lnTo>
                  <a:pt x="30389" y="45120"/>
                </a:lnTo>
                <a:lnTo>
                  <a:pt x="35845" y="44804"/>
                </a:lnTo>
                <a:close/>
                <a:moveTo>
                  <a:pt x="4835" y="45442"/>
                </a:moveTo>
                <a:lnTo>
                  <a:pt x="6705" y="45600"/>
                </a:lnTo>
                <a:lnTo>
                  <a:pt x="8421" y="45600"/>
                </a:lnTo>
                <a:lnTo>
                  <a:pt x="8575" y="45922"/>
                </a:lnTo>
                <a:lnTo>
                  <a:pt x="8729" y="46080"/>
                </a:lnTo>
                <a:lnTo>
                  <a:pt x="10131" y="47520"/>
                </a:lnTo>
                <a:lnTo>
                  <a:pt x="11694" y="48802"/>
                </a:lnTo>
                <a:lnTo>
                  <a:pt x="13718" y="50880"/>
                </a:lnTo>
                <a:lnTo>
                  <a:pt x="15588" y="53280"/>
                </a:lnTo>
                <a:lnTo>
                  <a:pt x="17926" y="56160"/>
                </a:lnTo>
                <a:lnTo>
                  <a:pt x="19328" y="57764"/>
                </a:lnTo>
                <a:lnTo>
                  <a:pt x="20103" y="58402"/>
                </a:lnTo>
                <a:lnTo>
                  <a:pt x="20884" y="58882"/>
                </a:lnTo>
                <a:lnTo>
                  <a:pt x="19796" y="59684"/>
                </a:lnTo>
                <a:lnTo>
                  <a:pt x="19168" y="58724"/>
                </a:lnTo>
                <a:lnTo>
                  <a:pt x="18393" y="57764"/>
                </a:lnTo>
                <a:lnTo>
                  <a:pt x="16523" y="56002"/>
                </a:lnTo>
                <a:lnTo>
                  <a:pt x="12936" y="53122"/>
                </a:lnTo>
                <a:lnTo>
                  <a:pt x="8889" y="49282"/>
                </a:lnTo>
                <a:lnTo>
                  <a:pt x="4835" y="45442"/>
                </a:lnTo>
                <a:close/>
                <a:moveTo>
                  <a:pt x="60778" y="57600"/>
                </a:moveTo>
                <a:lnTo>
                  <a:pt x="60003" y="57764"/>
                </a:lnTo>
                <a:lnTo>
                  <a:pt x="59375" y="58080"/>
                </a:lnTo>
                <a:lnTo>
                  <a:pt x="58286" y="59204"/>
                </a:lnTo>
                <a:lnTo>
                  <a:pt x="57198" y="60322"/>
                </a:lnTo>
                <a:lnTo>
                  <a:pt x="56102" y="61440"/>
                </a:lnTo>
                <a:lnTo>
                  <a:pt x="54860" y="62564"/>
                </a:lnTo>
                <a:lnTo>
                  <a:pt x="51895" y="65122"/>
                </a:lnTo>
                <a:lnTo>
                  <a:pt x="48782" y="67844"/>
                </a:lnTo>
                <a:lnTo>
                  <a:pt x="46598" y="69757"/>
                </a:lnTo>
                <a:lnTo>
                  <a:pt x="45349" y="70882"/>
                </a:lnTo>
                <a:lnTo>
                  <a:pt x="44107" y="72322"/>
                </a:lnTo>
                <a:lnTo>
                  <a:pt x="43012" y="73597"/>
                </a:lnTo>
                <a:lnTo>
                  <a:pt x="42237" y="75202"/>
                </a:lnTo>
                <a:lnTo>
                  <a:pt x="42077" y="75840"/>
                </a:lnTo>
                <a:lnTo>
                  <a:pt x="41923" y="76642"/>
                </a:lnTo>
                <a:lnTo>
                  <a:pt x="41923" y="77280"/>
                </a:lnTo>
                <a:lnTo>
                  <a:pt x="42077" y="77917"/>
                </a:lnTo>
                <a:lnTo>
                  <a:pt x="42390" y="78562"/>
                </a:lnTo>
                <a:lnTo>
                  <a:pt x="42704" y="78877"/>
                </a:lnTo>
                <a:lnTo>
                  <a:pt x="43326" y="79042"/>
                </a:lnTo>
                <a:lnTo>
                  <a:pt x="43793" y="79042"/>
                </a:lnTo>
                <a:lnTo>
                  <a:pt x="44414" y="78720"/>
                </a:lnTo>
                <a:lnTo>
                  <a:pt x="45042" y="78397"/>
                </a:lnTo>
                <a:lnTo>
                  <a:pt x="45817" y="77437"/>
                </a:lnTo>
                <a:lnTo>
                  <a:pt x="47533" y="75360"/>
                </a:lnTo>
                <a:lnTo>
                  <a:pt x="48936" y="73920"/>
                </a:lnTo>
                <a:lnTo>
                  <a:pt x="50338" y="72480"/>
                </a:lnTo>
                <a:lnTo>
                  <a:pt x="53297" y="69922"/>
                </a:lnTo>
                <a:lnTo>
                  <a:pt x="55949" y="67844"/>
                </a:lnTo>
                <a:lnTo>
                  <a:pt x="58754" y="65602"/>
                </a:lnTo>
                <a:lnTo>
                  <a:pt x="60156" y="64484"/>
                </a:lnTo>
                <a:lnTo>
                  <a:pt x="61245" y="63202"/>
                </a:lnTo>
                <a:lnTo>
                  <a:pt x="62180" y="61762"/>
                </a:lnTo>
                <a:lnTo>
                  <a:pt x="62962" y="60322"/>
                </a:lnTo>
                <a:lnTo>
                  <a:pt x="63115" y="59520"/>
                </a:lnTo>
                <a:lnTo>
                  <a:pt x="63115" y="58724"/>
                </a:lnTo>
                <a:lnTo>
                  <a:pt x="62648" y="58244"/>
                </a:lnTo>
                <a:lnTo>
                  <a:pt x="62180" y="57922"/>
                </a:lnTo>
                <a:lnTo>
                  <a:pt x="61405" y="57600"/>
                </a:lnTo>
                <a:close/>
                <a:moveTo>
                  <a:pt x="13097" y="87840"/>
                </a:moveTo>
                <a:lnTo>
                  <a:pt x="13872" y="88162"/>
                </a:lnTo>
                <a:lnTo>
                  <a:pt x="13872" y="88642"/>
                </a:lnTo>
                <a:lnTo>
                  <a:pt x="13872" y="89122"/>
                </a:lnTo>
                <a:lnTo>
                  <a:pt x="13564" y="89602"/>
                </a:lnTo>
                <a:lnTo>
                  <a:pt x="13250" y="89917"/>
                </a:lnTo>
                <a:lnTo>
                  <a:pt x="12469" y="90562"/>
                </a:lnTo>
                <a:lnTo>
                  <a:pt x="11694" y="91200"/>
                </a:lnTo>
                <a:lnTo>
                  <a:pt x="10599" y="91680"/>
                </a:lnTo>
                <a:lnTo>
                  <a:pt x="9356" y="92160"/>
                </a:lnTo>
                <a:lnTo>
                  <a:pt x="9356" y="92160"/>
                </a:lnTo>
                <a:lnTo>
                  <a:pt x="10291" y="90877"/>
                </a:lnTo>
                <a:lnTo>
                  <a:pt x="11226" y="89602"/>
                </a:lnTo>
                <a:lnTo>
                  <a:pt x="12001" y="88642"/>
                </a:lnTo>
                <a:lnTo>
                  <a:pt x="12629" y="87997"/>
                </a:lnTo>
                <a:lnTo>
                  <a:pt x="12783" y="87997"/>
                </a:lnTo>
                <a:lnTo>
                  <a:pt x="13097" y="87840"/>
                </a:lnTo>
                <a:close/>
                <a:moveTo>
                  <a:pt x="12783" y="84637"/>
                </a:moveTo>
                <a:lnTo>
                  <a:pt x="12162" y="84802"/>
                </a:lnTo>
                <a:lnTo>
                  <a:pt x="11694" y="84960"/>
                </a:lnTo>
                <a:lnTo>
                  <a:pt x="10599" y="85597"/>
                </a:lnTo>
                <a:lnTo>
                  <a:pt x="9824" y="86400"/>
                </a:lnTo>
                <a:lnTo>
                  <a:pt x="8889" y="87360"/>
                </a:lnTo>
                <a:lnTo>
                  <a:pt x="7954" y="88477"/>
                </a:lnTo>
                <a:lnTo>
                  <a:pt x="6391" y="90720"/>
                </a:lnTo>
                <a:lnTo>
                  <a:pt x="5924" y="91837"/>
                </a:lnTo>
                <a:lnTo>
                  <a:pt x="5302" y="92962"/>
                </a:lnTo>
                <a:lnTo>
                  <a:pt x="5149" y="93600"/>
                </a:lnTo>
                <a:lnTo>
                  <a:pt x="4989" y="94080"/>
                </a:lnTo>
                <a:lnTo>
                  <a:pt x="4989" y="94717"/>
                </a:lnTo>
                <a:lnTo>
                  <a:pt x="5302" y="95197"/>
                </a:lnTo>
                <a:lnTo>
                  <a:pt x="5616" y="95520"/>
                </a:lnTo>
                <a:lnTo>
                  <a:pt x="5924" y="95842"/>
                </a:lnTo>
                <a:lnTo>
                  <a:pt x="6705" y="95842"/>
                </a:lnTo>
                <a:lnTo>
                  <a:pt x="7172" y="95677"/>
                </a:lnTo>
                <a:lnTo>
                  <a:pt x="8108" y="95677"/>
                </a:lnTo>
                <a:lnTo>
                  <a:pt x="9043" y="95520"/>
                </a:lnTo>
                <a:lnTo>
                  <a:pt x="10131" y="95197"/>
                </a:lnTo>
                <a:lnTo>
                  <a:pt x="11066" y="94882"/>
                </a:lnTo>
                <a:lnTo>
                  <a:pt x="12936" y="93922"/>
                </a:lnTo>
                <a:lnTo>
                  <a:pt x="14339" y="92962"/>
                </a:lnTo>
                <a:lnTo>
                  <a:pt x="15120" y="92317"/>
                </a:lnTo>
                <a:lnTo>
                  <a:pt x="15902" y="91522"/>
                </a:lnTo>
                <a:lnTo>
                  <a:pt x="16369" y="90562"/>
                </a:lnTo>
                <a:lnTo>
                  <a:pt x="16837" y="89602"/>
                </a:lnTo>
                <a:lnTo>
                  <a:pt x="16990" y="88642"/>
                </a:lnTo>
                <a:lnTo>
                  <a:pt x="16990" y="88162"/>
                </a:lnTo>
                <a:lnTo>
                  <a:pt x="16837" y="87682"/>
                </a:lnTo>
                <a:lnTo>
                  <a:pt x="16677" y="87202"/>
                </a:lnTo>
                <a:lnTo>
                  <a:pt x="16369" y="86722"/>
                </a:lnTo>
                <a:lnTo>
                  <a:pt x="15902" y="86400"/>
                </a:lnTo>
                <a:lnTo>
                  <a:pt x="15274" y="86077"/>
                </a:lnTo>
                <a:lnTo>
                  <a:pt x="14653" y="85282"/>
                </a:lnTo>
                <a:lnTo>
                  <a:pt x="13872" y="84802"/>
                </a:lnTo>
                <a:lnTo>
                  <a:pt x="13250" y="84637"/>
                </a:lnTo>
                <a:close/>
                <a:moveTo>
                  <a:pt x="99428" y="3682"/>
                </a:moveTo>
                <a:lnTo>
                  <a:pt x="103009" y="4162"/>
                </a:lnTo>
                <a:lnTo>
                  <a:pt x="106595" y="4642"/>
                </a:lnTo>
                <a:lnTo>
                  <a:pt x="110181" y="5444"/>
                </a:lnTo>
                <a:lnTo>
                  <a:pt x="113762" y="6404"/>
                </a:lnTo>
                <a:lnTo>
                  <a:pt x="113140" y="6726"/>
                </a:lnTo>
                <a:lnTo>
                  <a:pt x="112673" y="7206"/>
                </a:lnTo>
                <a:lnTo>
                  <a:pt x="112052" y="7686"/>
                </a:lnTo>
                <a:lnTo>
                  <a:pt x="112052" y="7844"/>
                </a:lnTo>
                <a:lnTo>
                  <a:pt x="112205" y="8002"/>
                </a:lnTo>
                <a:lnTo>
                  <a:pt x="112519" y="8324"/>
                </a:lnTo>
                <a:lnTo>
                  <a:pt x="112827" y="8482"/>
                </a:lnTo>
                <a:lnTo>
                  <a:pt x="113608" y="8646"/>
                </a:lnTo>
                <a:lnTo>
                  <a:pt x="114389" y="8482"/>
                </a:lnTo>
                <a:lnTo>
                  <a:pt x="114857" y="8482"/>
                </a:lnTo>
                <a:lnTo>
                  <a:pt x="115164" y="8166"/>
                </a:lnTo>
                <a:lnTo>
                  <a:pt x="115324" y="8962"/>
                </a:lnTo>
                <a:lnTo>
                  <a:pt x="115478" y="9606"/>
                </a:lnTo>
                <a:lnTo>
                  <a:pt x="114697" y="9764"/>
                </a:lnTo>
                <a:lnTo>
                  <a:pt x="114075" y="10086"/>
                </a:lnTo>
                <a:lnTo>
                  <a:pt x="113454" y="10402"/>
                </a:lnTo>
                <a:lnTo>
                  <a:pt x="112827" y="10882"/>
                </a:lnTo>
                <a:lnTo>
                  <a:pt x="112673" y="11046"/>
                </a:lnTo>
                <a:lnTo>
                  <a:pt x="112673" y="11526"/>
                </a:lnTo>
                <a:lnTo>
                  <a:pt x="112827" y="11842"/>
                </a:lnTo>
                <a:lnTo>
                  <a:pt x="113294" y="12006"/>
                </a:lnTo>
                <a:lnTo>
                  <a:pt x="113608" y="12164"/>
                </a:lnTo>
                <a:lnTo>
                  <a:pt x="114075" y="12322"/>
                </a:lnTo>
                <a:lnTo>
                  <a:pt x="115010" y="12164"/>
                </a:lnTo>
                <a:lnTo>
                  <a:pt x="115792" y="11842"/>
                </a:lnTo>
                <a:lnTo>
                  <a:pt x="115945" y="13124"/>
                </a:lnTo>
                <a:lnTo>
                  <a:pt x="114697" y="13604"/>
                </a:lnTo>
                <a:lnTo>
                  <a:pt x="113922" y="13926"/>
                </a:lnTo>
                <a:lnTo>
                  <a:pt x="113294" y="14564"/>
                </a:lnTo>
                <a:lnTo>
                  <a:pt x="112987" y="14886"/>
                </a:lnTo>
                <a:lnTo>
                  <a:pt x="112987" y="15524"/>
                </a:lnTo>
                <a:lnTo>
                  <a:pt x="113140" y="15846"/>
                </a:lnTo>
                <a:lnTo>
                  <a:pt x="113608" y="16162"/>
                </a:lnTo>
                <a:lnTo>
                  <a:pt x="114229" y="16326"/>
                </a:lnTo>
                <a:lnTo>
                  <a:pt x="114857" y="16162"/>
                </a:lnTo>
                <a:lnTo>
                  <a:pt x="116099" y="15846"/>
                </a:lnTo>
                <a:lnTo>
                  <a:pt x="116259" y="16642"/>
                </a:lnTo>
                <a:lnTo>
                  <a:pt x="115324" y="16800"/>
                </a:lnTo>
                <a:lnTo>
                  <a:pt x="114229" y="17122"/>
                </a:lnTo>
                <a:lnTo>
                  <a:pt x="113762" y="17444"/>
                </a:lnTo>
                <a:lnTo>
                  <a:pt x="113454" y="17924"/>
                </a:lnTo>
                <a:lnTo>
                  <a:pt x="113294" y="18562"/>
                </a:lnTo>
                <a:lnTo>
                  <a:pt x="113294" y="19042"/>
                </a:lnTo>
                <a:lnTo>
                  <a:pt x="113608" y="19364"/>
                </a:lnTo>
                <a:lnTo>
                  <a:pt x="114075" y="19680"/>
                </a:lnTo>
                <a:lnTo>
                  <a:pt x="116259" y="19680"/>
                </a:lnTo>
                <a:lnTo>
                  <a:pt x="116413" y="19522"/>
                </a:lnTo>
                <a:lnTo>
                  <a:pt x="116413" y="21442"/>
                </a:lnTo>
                <a:lnTo>
                  <a:pt x="113608" y="22244"/>
                </a:lnTo>
                <a:lnTo>
                  <a:pt x="113294" y="22402"/>
                </a:lnTo>
                <a:lnTo>
                  <a:pt x="113140" y="22560"/>
                </a:lnTo>
                <a:lnTo>
                  <a:pt x="112827" y="23204"/>
                </a:lnTo>
                <a:lnTo>
                  <a:pt x="112827" y="23520"/>
                </a:lnTo>
                <a:lnTo>
                  <a:pt x="112987" y="23842"/>
                </a:lnTo>
                <a:lnTo>
                  <a:pt x="113140" y="24000"/>
                </a:lnTo>
                <a:lnTo>
                  <a:pt x="113454" y="24322"/>
                </a:lnTo>
                <a:lnTo>
                  <a:pt x="114075" y="24480"/>
                </a:lnTo>
                <a:lnTo>
                  <a:pt x="114857" y="24480"/>
                </a:lnTo>
                <a:lnTo>
                  <a:pt x="116259" y="24322"/>
                </a:lnTo>
                <a:lnTo>
                  <a:pt x="116259" y="24322"/>
                </a:lnTo>
                <a:lnTo>
                  <a:pt x="115945" y="27524"/>
                </a:lnTo>
                <a:lnTo>
                  <a:pt x="114857" y="26880"/>
                </a:lnTo>
                <a:lnTo>
                  <a:pt x="113608" y="26564"/>
                </a:lnTo>
                <a:lnTo>
                  <a:pt x="112987" y="26400"/>
                </a:lnTo>
                <a:lnTo>
                  <a:pt x="112519" y="26564"/>
                </a:lnTo>
                <a:lnTo>
                  <a:pt x="111891" y="26722"/>
                </a:lnTo>
                <a:lnTo>
                  <a:pt x="111584" y="27202"/>
                </a:lnTo>
                <a:lnTo>
                  <a:pt x="111584" y="27524"/>
                </a:lnTo>
                <a:lnTo>
                  <a:pt x="112052" y="28162"/>
                </a:lnTo>
                <a:lnTo>
                  <a:pt x="112827" y="28484"/>
                </a:lnTo>
                <a:lnTo>
                  <a:pt x="114075" y="29122"/>
                </a:lnTo>
                <a:lnTo>
                  <a:pt x="115164" y="29760"/>
                </a:lnTo>
                <a:lnTo>
                  <a:pt x="115632" y="29924"/>
                </a:lnTo>
                <a:lnTo>
                  <a:pt x="115010" y="32482"/>
                </a:lnTo>
                <a:lnTo>
                  <a:pt x="113294" y="31844"/>
                </a:lnTo>
                <a:lnTo>
                  <a:pt x="111891" y="31042"/>
                </a:lnTo>
                <a:lnTo>
                  <a:pt x="110335" y="30562"/>
                </a:lnTo>
                <a:lnTo>
                  <a:pt x="109868" y="30562"/>
                </a:lnTo>
                <a:lnTo>
                  <a:pt x="109868" y="30720"/>
                </a:lnTo>
                <a:lnTo>
                  <a:pt x="109868" y="31042"/>
                </a:lnTo>
                <a:lnTo>
                  <a:pt x="110181" y="31680"/>
                </a:lnTo>
                <a:lnTo>
                  <a:pt x="110489" y="32160"/>
                </a:lnTo>
                <a:lnTo>
                  <a:pt x="111117" y="32804"/>
                </a:lnTo>
                <a:lnTo>
                  <a:pt x="111584" y="33284"/>
                </a:lnTo>
                <a:lnTo>
                  <a:pt x="112987" y="34080"/>
                </a:lnTo>
                <a:lnTo>
                  <a:pt x="114389" y="34560"/>
                </a:lnTo>
                <a:lnTo>
                  <a:pt x="113608" y="36960"/>
                </a:lnTo>
                <a:lnTo>
                  <a:pt x="112827" y="39044"/>
                </a:lnTo>
                <a:lnTo>
                  <a:pt x="112519" y="38722"/>
                </a:lnTo>
                <a:lnTo>
                  <a:pt x="112205" y="38400"/>
                </a:lnTo>
                <a:lnTo>
                  <a:pt x="111424" y="37762"/>
                </a:lnTo>
                <a:lnTo>
                  <a:pt x="110803" y="37282"/>
                </a:lnTo>
                <a:lnTo>
                  <a:pt x="110021" y="36802"/>
                </a:lnTo>
                <a:lnTo>
                  <a:pt x="109400" y="36644"/>
                </a:lnTo>
                <a:lnTo>
                  <a:pt x="108779" y="36480"/>
                </a:lnTo>
                <a:lnTo>
                  <a:pt x="108151" y="36480"/>
                </a:lnTo>
                <a:lnTo>
                  <a:pt x="107376" y="36802"/>
                </a:lnTo>
                <a:lnTo>
                  <a:pt x="107216" y="36960"/>
                </a:lnTo>
                <a:lnTo>
                  <a:pt x="107216" y="37282"/>
                </a:lnTo>
                <a:lnTo>
                  <a:pt x="107216" y="37604"/>
                </a:lnTo>
                <a:lnTo>
                  <a:pt x="107376" y="37762"/>
                </a:lnTo>
                <a:lnTo>
                  <a:pt x="107998" y="38400"/>
                </a:lnTo>
                <a:lnTo>
                  <a:pt x="108465" y="38880"/>
                </a:lnTo>
                <a:lnTo>
                  <a:pt x="108933" y="39202"/>
                </a:lnTo>
                <a:lnTo>
                  <a:pt x="110335" y="40320"/>
                </a:lnTo>
                <a:lnTo>
                  <a:pt x="110956" y="40642"/>
                </a:lnTo>
                <a:lnTo>
                  <a:pt x="111738" y="40800"/>
                </a:lnTo>
                <a:lnTo>
                  <a:pt x="112052" y="40800"/>
                </a:lnTo>
                <a:lnTo>
                  <a:pt x="110956" y="42562"/>
                </a:lnTo>
                <a:lnTo>
                  <a:pt x="110181" y="42562"/>
                </a:lnTo>
                <a:lnTo>
                  <a:pt x="109554" y="42404"/>
                </a:lnTo>
                <a:lnTo>
                  <a:pt x="108933" y="42082"/>
                </a:lnTo>
                <a:lnTo>
                  <a:pt x="108465" y="41760"/>
                </a:lnTo>
                <a:lnTo>
                  <a:pt x="107684" y="40964"/>
                </a:lnTo>
                <a:lnTo>
                  <a:pt x="106749" y="40162"/>
                </a:lnTo>
                <a:lnTo>
                  <a:pt x="105814" y="39682"/>
                </a:lnTo>
                <a:lnTo>
                  <a:pt x="105346" y="39524"/>
                </a:lnTo>
                <a:lnTo>
                  <a:pt x="104725" y="39524"/>
                </a:lnTo>
                <a:lnTo>
                  <a:pt x="104257" y="39682"/>
                </a:lnTo>
                <a:lnTo>
                  <a:pt x="103636" y="40004"/>
                </a:lnTo>
                <a:lnTo>
                  <a:pt x="103322" y="40320"/>
                </a:lnTo>
                <a:lnTo>
                  <a:pt x="103322" y="40642"/>
                </a:lnTo>
                <a:lnTo>
                  <a:pt x="103636" y="40964"/>
                </a:lnTo>
                <a:lnTo>
                  <a:pt x="103944" y="41122"/>
                </a:lnTo>
                <a:lnTo>
                  <a:pt x="104411" y="41122"/>
                </a:lnTo>
                <a:lnTo>
                  <a:pt x="105039" y="41444"/>
                </a:lnTo>
                <a:lnTo>
                  <a:pt x="105974" y="42240"/>
                </a:lnTo>
                <a:lnTo>
                  <a:pt x="106909" y="43200"/>
                </a:lnTo>
                <a:lnTo>
                  <a:pt x="107684" y="44002"/>
                </a:lnTo>
                <a:lnTo>
                  <a:pt x="108465" y="44640"/>
                </a:lnTo>
                <a:lnTo>
                  <a:pt x="109400" y="44962"/>
                </a:lnTo>
                <a:lnTo>
                  <a:pt x="106749" y="48164"/>
                </a:lnTo>
                <a:lnTo>
                  <a:pt x="103476" y="46724"/>
                </a:lnTo>
                <a:lnTo>
                  <a:pt x="102541" y="46244"/>
                </a:lnTo>
                <a:lnTo>
                  <a:pt x="101606" y="46080"/>
                </a:lnTo>
                <a:lnTo>
                  <a:pt x="100831" y="46080"/>
                </a:lnTo>
                <a:lnTo>
                  <a:pt x="99896" y="46402"/>
                </a:lnTo>
                <a:lnTo>
                  <a:pt x="99736" y="46560"/>
                </a:lnTo>
                <a:lnTo>
                  <a:pt x="99582" y="46724"/>
                </a:lnTo>
                <a:lnTo>
                  <a:pt x="99582" y="47040"/>
                </a:lnTo>
                <a:lnTo>
                  <a:pt x="99736" y="47204"/>
                </a:lnTo>
                <a:lnTo>
                  <a:pt x="100203" y="47842"/>
                </a:lnTo>
                <a:lnTo>
                  <a:pt x="100831" y="48322"/>
                </a:lnTo>
                <a:lnTo>
                  <a:pt x="102387" y="49282"/>
                </a:lnTo>
                <a:lnTo>
                  <a:pt x="104571" y="50400"/>
                </a:lnTo>
                <a:lnTo>
                  <a:pt x="102701" y="52320"/>
                </a:lnTo>
                <a:lnTo>
                  <a:pt x="101766" y="52004"/>
                </a:lnTo>
                <a:lnTo>
                  <a:pt x="100831" y="51840"/>
                </a:lnTo>
                <a:lnTo>
                  <a:pt x="99896" y="51682"/>
                </a:lnTo>
                <a:lnTo>
                  <a:pt x="98961" y="51524"/>
                </a:lnTo>
                <a:lnTo>
                  <a:pt x="97091" y="50564"/>
                </a:lnTo>
                <a:lnTo>
                  <a:pt x="96156" y="50242"/>
                </a:lnTo>
                <a:lnTo>
                  <a:pt x="95221" y="49920"/>
                </a:lnTo>
                <a:lnTo>
                  <a:pt x="94907" y="50084"/>
                </a:lnTo>
                <a:lnTo>
                  <a:pt x="94593" y="50400"/>
                </a:lnTo>
                <a:lnTo>
                  <a:pt x="94593" y="50722"/>
                </a:lnTo>
                <a:lnTo>
                  <a:pt x="94593" y="51044"/>
                </a:lnTo>
                <a:lnTo>
                  <a:pt x="95061" y="51682"/>
                </a:lnTo>
                <a:lnTo>
                  <a:pt x="95528" y="52320"/>
                </a:lnTo>
                <a:lnTo>
                  <a:pt x="96931" y="53444"/>
                </a:lnTo>
                <a:lnTo>
                  <a:pt x="98801" y="54240"/>
                </a:lnTo>
                <a:lnTo>
                  <a:pt x="99582" y="54562"/>
                </a:lnTo>
                <a:lnTo>
                  <a:pt x="100517" y="54720"/>
                </a:lnTo>
                <a:lnTo>
                  <a:pt x="98647" y="56804"/>
                </a:lnTo>
                <a:lnTo>
                  <a:pt x="97245" y="56482"/>
                </a:lnTo>
                <a:lnTo>
                  <a:pt x="95842" y="56160"/>
                </a:lnTo>
                <a:lnTo>
                  <a:pt x="94593" y="55680"/>
                </a:lnTo>
                <a:lnTo>
                  <a:pt x="93351" y="54884"/>
                </a:lnTo>
                <a:lnTo>
                  <a:pt x="93191" y="54720"/>
                </a:lnTo>
                <a:lnTo>
                  <a:pt x="92883" y="54720"/>
                </a:lnTo>
                <a:lnTo>
                  <a:pt x="92569" y="55042"/>
                </a:lnTo>
                <a:lnTo>
                  <a:pt x="92416" y="55364"/>
                </a:lnTo>
                <a:lnTo>
                  <a:pt x="92416" y="55844"/>
                </a:lnTo>
                <a:lnTo>
                  <a:pt x="92723" y="56482"/>
                </a:lnTo>
                <a:lnTo>
                  <a:pt x="93191" y="57120"/>
                </a:lnTo>
                <a:lnTo>
                  <a:pt x="94286" y="57922"/>
                </a:lnTo>
                <a:lnTo>
                  <a:pt x="95374" y="58560"/>
                </a:lnTo>
                <a:lnTo>
                  <a:pt x="96777" y="59040"/>
                </a:lnTo>
                <a:lnTo>
                  <a:pt x="95061" y="60960"/>
                </a:lnTo>
                <a:lnTo>
                  <a:pt x="94753" y="60802"/>
                </a:lnTo>
                <a:lnTo>
                  <a:pt x="92883" y="60164"/>
                </a:lnTo>
                <a:lnTo>
                  <a:pt x="91013" y="59520"/>
                </a:lnTo>
                <a:lnTo>
                  <a:pt x="89143" y="58882"/>
                </a:lnTo>
                <a:lnTo>
                  <a:pt x="87273" y="58244"/>
                </a:lnTo>
                <a:lnTo>
                  <a:pt x="86959" y="58244"/>
                </a:lnTo>
                <a:lnTo>
                  <a:pt x="86805" y="58402"/>
                </a:lnTo>
                <a:lnTo>
                  <a:pt x="86645" y="58724"/>
                </a:lnTo>
                <a:lnTo>
                  <a:pt x="86805" y="58882"/>
                </a:lnTo>
                <a:lnTo>
                  <a:pt x="87273" y="59684"/>
                </a:lnTo>
                <a:lnTo>
                  <a:pt x="88048" y="60480"/>
                </a:lnTo>
                <a:lnTo>
                  <a:pt x="88675" y="61124"/>
                </a:lnTo>
                <a:lnTo>
                  <a:pt x="89610" y="61604"/>
                </a:lnTo>
                <a:lnTo>
                  <a:pt x="91481" y="62564"/>
                </a:lnTo>
                <a:lnTo>
                  <a:pt x="93351" y="63202"/>
                </a:lnTo>
                <a:lnTo>
                  <a:pt x="91013" y="65760"/>
                </a:lnTo>
                <a:lnTo>
                  <a:pt x="90853" y="65444"/>
                </a:lnTo>
                <a:lnTo>
                  <a:pt x="90385" y="65122"/>
                </a:lnTo>
                <a:lnTo>
                  <a:pt x="88675" y="63840"/>
                </a:lnTo>
                <a:lnTo>
                  <a:pt x="86645" y="62880"/>
                </a:lnTo>
                <a:lnTo>
                  <a:pt x="85556" y="62400"/>
                </a:lnTo>
                <a:lnTo>
                  <a:pt x="84621" y="62084"/>
                </a:lnTo>
                <a:lnTo>
                  <a:pt x="83533" y="61762"/>
                </a:lnTo>
                <a:lnTo>
                  <a:pt x="82130" y="61762"/>
                </a:lnTo>
                <a:lnTo>
                  <a:pt x="81970" y="62084"/>
                </a:lnTo>
                <a:lnTo>
                  <a:pt x="81970" y="62400"/>
                </a:lnTo>
                <a:lnTo>
                  <a:pt x="82130" y="62564"/>
                </a:lnTo>
                <a:lnTo>
                  <a:pt x="83686" y="64004"/>
                </a:lnTo>
                <a:lnTo>
                  <a:pt x="85403" y="65122"/>
                </a:lnTo>
                <a:lnTo>
                  <a:pt x="87273" y="66240"/>
                </a:lnTo>
                <a:lnTo>
                  <a:pt x="89143" y="67200"/>
                </a:lnTo>
                <a:lnTo>
                  <a:pt x="89450" y="67364"/>
                </a:lnTo>
                <a:lnTo>
                  <a:pt x="88983" y="67844"/>
                </a:lnTo>
                <a:lnTo>
                  <a:pt x="88048" y="68804"/>
                </a:lnTo>
                <a:lnTo>
                  <a:pt x="87740" y="68324"/>
                </a:lnTo>
                <a:lnTo>
                  <a:pt x="87273" y="67844"/>
                </a:lnTo>
                <a:lnTo>
                  <a:pt x="86178" y="67200"/>
                </a:lnTo>
                <a:lnTo>
                  <a:pt x="83840" y="66240"/>
                </a:lnTo>
                <a:lnTo>
                  <a:pt x="82598" y="65924"/>
                </a:lnTo>
                <a:lnTo>
                  <a:pt x="81349" y="65444"/>
                </a:lnTo>
                <a:lnTo>
                  <a:pt x="80100" y="65280"/>
                </a:lnTo>
                <a:lnTo>
                  <a:pt x="78697" y="65122"/>
                </a:lnTo>
                <a:lnTo>
                  <a:pt x="78390" y="65122"/>
                </a:lnTo>
                <a:lnTo>
                  <a:pt x="78230" y="65280"/>
                </a:lnTo>
                <a:lnTo>
                  <a:pt x="78076" y="65602"/>
                </a:lnTo>
                <a:lnTo>
                  <a:pt x="78230" y="66082"/>
                </a:lnTo>
                <a:lnTo>
                  <a:pt x="78544" y="66404"/>
                </a:lnTo>
                <a:lnTo>
                  <a:pt x="79792" y="67042"/>
                </a:lnTo>
                <a:lnTo>
                  <a:pt x="80881" y="67680"/>
                </a:lnTo>
                <a:lnTo>
                  <a:pt x="83219" y="69120"/>
                </a:lnTo>
                <a:lnTo>
                  <a:pt x="84775" y="69922"/>
                </a:lnTo>
                <a:lnTo>
                  <a:pt x="85556" y="70237"/>
                </a:lnTo>
                <a:lnTo>
                  <a:pt x="86491" y="70402"/>
                </a:lnTo>
                <a:lnTo>
                  <a:pt x="82751" y="74242"/>
                </a:lnTo>
                <a:lnTo>
                  <a:pt x="81970" y="73597"/>
                </a:lnTo>
                <a:lnTo>
                  <a:pt x="81035" y="72960"/>
                </a:lnTo>
                <a:lnTo>
                  <a:pt x="79632" y="72157"/>
                </a:lnTo>
                <a:lnTo>
                  <a:pt x="78390" y="71197"/>
                </a:lnTo>
                <a:lnTo>
                  <a:pt x="76987" y="70237"/>
                </a:lnTo>
                <a:lnTo>
                  <a:pt x="75585" y="69600"/>
                </a:lnTo>
                <a:lnTo>
                  <a:pt x="74803" y="69284"/>
                </a:lnTo>
                <a:lnTo>
                  <a:pt x="73868" y="69284"/>
                </a:lnTo>
                <a:lnTo>
                  <a:pt x="73715" y="69442"/>
                </a:lnTo>
                <a:lnTo>
                  <a:pt x="73715" y="69600"/>
                </a:lnTo>
                <a:lnTo>
                  <a:pt x="73868" y="69757"/>
                </a:lnTo>
                <a:lnTo>
                  <a:pt x="74957" y="71040"/>
                </a:lnTo>
                <a:lnTo>
                  <a:pt x="76827" y="72802"/>
                </a:lnTo>
                <a:lnTo>
                  <a:pt x="79011" y="74722"/>
                </a:lnTo>
                <a:lnTo>
                  <a:pt x="80100" y="75360"/>
                </a:lnTo>
                <a:lnTo>
                  <a:pt x="81195" y="75840"/>
                </a:lnTo>
                <a:lnTo>
                  <a:pt x="79011" y="78082"/>
                </a:lnTo>
                <a:lnTo>
                  <a:pt x="78230" y="77760"/>
                </a:lnTo>
                <a:lnTo>
                  <a:pt x="77455" y="77437"/>
                </a:lnTo>
                <a:lnTo>
                  <a:pt x="76206" y="76800"/>
                </a:lnTo>
                <a:lnTo>
                  <a:pt x="73715" y="75202"/>
                </a:lnTo>
                <a:lnTo>
                  <a:pt x="72312" y="74557"/>
                </a:lnTo>
                <a:lnTo>
                  <a:pt x="71684" y="74400"/>
                </a:lnTo>
                <a:lnTo>
                  <a:pt x="70909" y="74242"/>
                </a:lnTo>
                <a:lnTo>
                  <a:pt x="70442" y="74400"/>
                </a:lnTo>
                <a:lnTo>
                  <a:pt x="70282" y="74722"/>
                </a:lnTo>
                <a:lnTo>
                  <a:pt x="70128" y="75202"/>
                </a:lnTo>
                <a:lnTo>
                  <a:pt x="70442" y="75517"/>
                </a:lnTo>
                <a:lnTo>
                  <a:pt x="72152" y="76957"/>
                </a:lnTo>
                <a:lnTo>
                  <a:pt x="74022" y="78397"/>
                </a:lnTo>
                <a:lnTo>
                  <a:pt x="75425" y="79357"/>
                </a:lnTo>
                <a:lnTo>
                  <a:pt x="77141" y="80160"/>
                </a:lnTo>
                <a:lnTo>
                  <a:pt x="75271" y="82080"/>
                </a:lnTo>
                <a:lnTo>
                  <a:pt x="73554" y="80640"/>
                </a:lnTo>
                <a:lnTo>
                  <a:pt x="71845" y="79200"/>
                </a:lnTo>
                <a:lnTo>
                  <a:pt x="70749" y="78240"/>
                </a:lnTo>
                <a:lnTo>
                  <a:pt x="69661" y="77437"/>
                </a:lnTo>
                <a:lnTo>
                  <a:pt x="68412" y="76800"/>
                </a:lnTo>
                <a:lnTo>
                  <a:pt x="67169" y="76477"/>
                </a:lnTo>
                <a:lnTo>
                  <a:pt x="66855" y="76642"/>
                </a:lnTo>
                <a:lnTo>
                  <a:pt x="66855" y="76800"/>
                </a:lnTo>
                <a:lnTo>
                  <a:pt x="66702" y="76957"/>
                </a:lnTo>
                <a:lnTo>
                  <a:pt x="66855" y="77280"/>
                </a:lnTo>
                <a:lnTo>
                  <a:pt x="70909" y="81600"/>
                </a:lnTo>
                <a:lnTo>
                  <a:pt x="71998" y="82882"/>
                </a:lnTo>
                <a:lnTo>
                  <a:pt x="73401" y="84000"/>
                </a:lnTo>
                <a:lnTo>
                  <a:pt x="72466" y="85117"/>
                </a:lnTo>
                <a:lnTo>
                  <a:pt x="71684" y="84480"/>
                </a:lnTo>
                <a:lnTo>
                  <a:pt x="70749" y="84000"/>
                </a:lnTo>
                <a:lnTo>
                  <a:pt x="69039" y="83040"/>
                </a:lnTo>
                <a:lnTo>
                  <a:pt x="66388" y="81277"/>
                </a:lnTo>
                <a:lnTo>
                  <a:pt x="65145" y="80317"/>
                </a:lnTo>
                <a:lnTo>
                  <a:pt x="63897" y="79357"/>
                </a:lnTo>
                <a:lnTo>
                  <a:pt x="63743" y="79200"/>
                </a:lnTo>
                <a:lnTo>
                  <a:pt x="63583" y="79357"/>
                </a:lnTo>
                <a:lnTo>
                  <a:pt x="63429" y="79522"/>
                </a:lnTo>
                <a:lnTo>
                  <a:pt x="63583" y="79680"/>
                </a:lnTo>
                <a:lnTo>
                  <a:pt x="65453" y="82402"/>
                </a:lnTo>
                <a:lnTo>
                  <a:pt x="66548" y="83520"/>
                </a:lnTo>
                <a:lnTo>
                  <a:pt x="67791" y="84802"/>
                </a:lnTo>
                <a:lnTo>
                  <a:pt x="69193" y="85920"/>
                </a:lnTo>
                <a:lnTo>
                  <a:pt x="69974" y="86400"/>
                </a:lnTo>
                <a:lnTo>
                  <a:pt x="70749" y="86880"/>
                </a:lnTo>
                <a:lnTo>
                  <a:pt x="69039" y="88477"/>
                </a:lnTo>
                <a:lnTo>
                  <a:pt x="66855" y="86880"/>
                </a:lnTo>
                <a:lnTo>
                  <a:pt x="64678" y="85282"/>
                </a:lnTo>
                <a:lnTo>
                  <a:pt x="63583" y="84637"/>
                </a:lnTo>
                <a:lnTo>
                  <a:pt x="62340" y="84157"/>
                </a:lnTo>
                <a:lnTo>
                  <a:pt x="61245" y="83677"/>
                </a:lnTo>
                <a:lnTo>
                  <a:pt x="60003" y="83677"/>
                </a:lnTo>
                <a:lnTo>
                  <a:pt x="59689" y="83842"/>
                </a:lnTo>
                <a:lnTo>
                  <a:pt x="59689" y="84000"/>
                </a:lnTo>
                <a:lnTo>
                  <a:pt x="59689" y="84157"/>
                </a:lnTo>
                <a:lnTo>
                  <a:pt x="60470" y="84960"/>
                </a:lnTo>
                <a:lnTo>
                  <a:pt x="61405" y="85762"/>
                </a:lnTo>
                <a:lnTo>
                  <a:pt x="63115" y="87202"/>
                </a:lnTo>
                <a:lnTo>
                  <a:pt x="67016" y="90562"/>
                </a:lnTo>
                <a:lnTo>
                  <a:pt x="65920" y="91680"/>
                </a:lnTo>
                <a:lnTo>
                  <a:pt x="64832" y="90877"/>
                </a:lnTo>
                <a:lnTo>
                  <a:pt x="63743" y="90240"/>
                </a:lnTo>
                <a:lnTo>
                  <a:pt x="61559" y="89122"/>
                </a:lnTo>
                <a:lnTo>
                  <a:pt x="60156" y="88162"/>
                </a:lnTo>
                <a:lnTo>
                  <a:pt x="59068" y="87037"/>
                </a:lnTo>
                <a:lnTo>
                  <a:pt x="57972" y="85920"/>
                </a:lnTo>
                <a:lnTo>
                  <a:pt x="57037" y="84480"/>
                </a:lnTo>
                <a:lnTo>
                  <a:pt x="56570" y="84157"/>
                </a:lnTo>
                <a:lnTo>
                  <a:pt x="56102" y="84157"/>
                </a:lnTo>
                <a:lnTo>
                  <a:pt x="55795" y="84322"/>
                </a:lnTo>
                <a:lnTo>
                  <a:pt x="55481" y="84802"/>
                </a:lnTo>
                <a:lnTo>
                  <a:pt x="55327" y="85597"/>
                </a:lnTo>
                <a:lnTo>
                  <a:pt x="55481" y="86557"/>
                </a:lnTo>
                <a:lnTo>
                  <a:pt x="55635" y="87360"/>
                </a:lnTo>
                <a:lnTo>
                  <a:pt x="56102" y="88162"/>
                </a:lnTo>
                <a:lnTo>
                  <a:pt x="56570" y="88957"/>
                </a:lnTo>
                <a:lnTo>
                  <a:pt x="57198" y="89602"/>
                </a:lnTo>
                <a:lnTo>
                  <a:pt x="58440" y="90877"/>
                </a:lnTo>
                <a:lnTo>
                  <a:pt x="60778" y="92640"/>
                </a:lnTo>
                <a:lnTo>
                  <a:pt x="62027" y="93442"/>
                </a:lnTo>
                <a:lnTo>
                  <a:pt x="63429" y="94080"/>
                </a:lnTo>
                <a:lnTo>
                  <a:pt x="61873" y="95520"/>
                </a:lnTo>
                <a:lnTo>
                  <a:pt x="60003" y="94560"/>
                </a:lnTo>
                <a:lnTo>
                  <a:pt x="57972" y="93600"/>
                </a:lnTo>
                <a:lnTo>
                  <a:pt x="56102" y="92640"/>
                </a:lnTo>
                <a:lnTo>
                  <a:pt x="55167" y="92002"/>
                </a:lnTo>
                <a:lnTo>
                  <a:pt x="54232" y="91522"/>
                </a:lnTo>
                <a:lnTo>
                  <a:pt x="54079" y="91357"/>
                </a:lnTo>
                <a:lnTo>
                  <a:pt x="53925" y="91357"/>
                </a:lnTo>
                <a:lnTo>
                  <a:pt x="53765" y="91522"/>
                </a:lnTo>
                <a:lnTo>
                  <a:pt x="53765" y="91837"/>
                </a:lnTo>
                <a:lnTo>
                  <a:pt x="54232" y="92962"/>
                </a:lnTo>
                <a:lnTo>
                  <a:pt x="54860" y="94080"/>
                </a:lnTo>
                <a:lnTo>
                  <a:pt x="55635" y="94882"/>
                </a:lnTo>
                <a:lnTo>
                  <a:pt x="56570" y="95677"/>
                </a:lnTo>
                <a:lnTo>
                  <a:pt x="59535" y="97762"/>
                </a:lnTo>
                <a:lnTo>
                  <a:pt x="57665" y="99682"/>
                </a:lnTo>
                <a:lnTo>
                  <a:pt x="55167" y="97117"/>
                </a:lnTo>
                <a:lnTo>
                  <a:pt x="52522" y="94717"/>
                </a:lnTo>
                <a:lnTo>
                  <a:pt x="47380" y="90082"/>
                </a:lnTo>
                <a:lnTo>
                  <a:pt x="44728" y="87840"/>
                </a:lnTo>
                <a:lnTo>
                  <a:pt x="42237" y="85440"/>
                </a:lnTo>
                <a:lnTo>
                  <a:pt x="39739" y="82882"/>
                </a:lnTo>
                <a:lnTo>
                  <a:pt x="37401" y="80317"/>
                </a:lnTo>
                <a:lnTo>
                  <a:pt x="35224" y="77437"/>
                </a:lnTo>
                <a:lnTo>
                  <a:pt x="32886" y="74400"/>
                </a:lnTo>
                <a:lnTo>
                  <a:pt x="30702" y="71677"/>
                </a:lnTo>
                <a:lnTo>
                  <a:pt x="29454" y="70237"/>
                </a:lnTo>
                <a:lnTo>
                  <a:pt x="28211" y="68962"/>
                </a:lnTo>
                <a:lnTo>
                  <a:pt x="26495" y="67522"/>
                </a:lnTo>
                <a:lnTo>
                  <a:pt x="24625" y="66240"/>
                </a:lnTo>
                <a:lnTo>
                  <a:pt x="22754" y="64800"/>
                </a:lnTo>
                <a:lnTo>
                  <a:pt x="21038" y="63524"/>
                </a:lnTo>
                <a:lnTo>
                  <a:pt x="20884" y="63044"/>
                </a:lnTo>
                <a:lnTo>
                  <a:pt x="23068" y="61124"/>
                </a:lnTo>
                <a:lnTo>
                  <a:pt x="25406" y="59204"/>
                </a:lnTo>
                <a:lnTo>
                  <a:pt x="27744" y="57284"/>
                </a:lnTo>
                <a:lnTo>
                  <a:pt x="29921" y="55364"/>
                </a:lnTo>
                <a:lnTo>
                  <a:pt x="36159" y="49440"/>
                </a:lnTo>
                <a:lnTo>
                  <a:pt x="42237" y="43364"/>
                </a:lnTo>
                <a:lnTo>
                  <a:pt x="44728" y="40800"/>
                </a:lnTo>
                <a:lnTo>
                  <a:pt x="47066" y="38084"/>
                </a:lnTo>
                <a:lnTo>
                  <a:pt x="51587" y="32482"/>
                </a:lnTo>
                <a:lnTo>
                  <a:pt x="56102" y="26880"/>
                </a:lnTo>
                <a:lnTo>
                  <a:pt x="60624" y="21284"/>
                </a:lnTo>
                <a:lnTo>
                  <a:pt x="63115" y="18404"/>
                </a:lnTo>
                <a:lnTo>
                  <a:pt x="65767" y="15846"/>
                </a:lnTo>
                <a:lnTo>
                  <a:pt x="68572" y="13446"/>
                </a:lnTo>
                <a:lnTo>
                  <a:pt x="71531" y="11204"/>
                </a:lnTo>
                <a:lnTo>
                  <a:pt x="74490" y="9284"/>
                </a:lnTo>
                <a:lnTo>
                  <a:pt x="77762" y="7522"/>
                </a:lnTo>
                <a:lnTo>
                  <a:pt x="81195" y="6246"/>
                </a:lnTo>
                <a:lnTo>
                  <a:pt x="84775" y="5122"/>
                </a:lnTo>
                <a:lnTo>
                  <a:pt x="88362" y="4326"/>
                </a:lnTo>
                <a:lnTo>
                  <a:pt x="92102" y="3846"/>
                </a:lnTo>
                <a:lnTo>
                  <a:pt x="95688" y="3682"/>
                </a:lnTo>
                <a:close/>
                <a:moveTo>
                  <a:pt x="75425" y="87037"/>
                </a:moveTo>
                <a:lnTo>
                  <a:pt x="75425" y="89437"/>
                </a:lnTo>
                <a:lnTo>
                  <a:pt x="75271" y="91837"/>
                </a:lnTo>
                <a:lnTo>
                  <a:pt x="74957" y="96960"/>
                </a:lnTo>
                <a:lnTo>
                  <a:pt x="74803" y="102240"/>
                </a:lnTo>
                <a:lnTo>
                  <a:pt x="74650" y="107362"/>
                </a:lnTo>
                <a:lnTo>
                  <a:pt x="73554" y="105757"/>
                </a:lnTo>
                <a:lnTo>
                  <a:pt x="72312" y="104317"/>
                </a:lnTo>
                <a:lnTo>
                  <a:pt x="69661" y="101437"/>
                </a:lnTo>
                <a:lnTo>
                  <a:pt x="68879" y="100320"/>
                </a:lnTo>
                <a:lnTo>
                  <a:pt x="67951" y="99037"/>
                </a:lnTo>
                <a:lnTo>
                  <a:pt x="67016" y="97762"/>
                </a:lnTo>
                <a:lnTo>
                  <a:pt x="66388" y="97117"/>
                </a:lnTo>
                <a:lnTo>
                  <a:pt x="65920" y="96802"/>
                </a:lnTo>
                <a:lnTo>
                  <a:pt x="68726" y="93922"/>
                </a:lnTo>
                <a:lnTo>
                  <a:pt x="72152" y="90562"/>
                </a:lnTo>
                <a:lnTo>
                  <a:pt x="75425" y="87037"/>
                </a:lnTo>
                <a:close/>
                <a:moveTo>
                  <a:pt x="21973" y="94560"/>
                </a:moveTo>
                <a:lnTo>
                  <a:pt x="22754" y="94717"/>
                </a:lnTo>
                <a:lnTo>
                  <a:pt x="23690" y="95040"/>
                </a:lnTo>
                <a:lnTo>
                  <a:pt x="23690" y="95520"/>
                </a:lnTo>
                <a:lnTo>
                  <a:pt x="23843" y="95842"/>
                </a:lnTo>
                <a:lnTo>
                  <a:pt x="23068" y="95842"/>
                </a:lnTo>
                <a:lnTo>
                  <a:pt x="22754" y="96000"/>
                </a:lnTo>
                <a:lnTo>
                  <a:pt x="22441" y="96322"/>
                </a:lnTo>
                <a:lnTo>
                  <a:pt x="21352" y="97597"/>
                </a:lnTo>
                <a:lnTo>
                  <a:pt x="20263" y="98880"/>
                </a:lnTo>
                <a:lnTo>
                  <a:pt x="19014" y="100162"/>
                </a:lnTo>
                <a:lnTo>
                  <a:pt x="18547" y="100800"/>
                </a:lnTo>
                <a:lnTo>
                  <a:pt x="18233" y="101602"/>
                </a:lnTo>
                <a:lnTo>
                  <a:pt x="18233" y="102082"/>
                </a:lnTo>
                <a:lnTo>
                  <a:pt x="18393" y="102397"/>
                </a:lnTo>
                <a:lnTo>
                  <a:pt x="18547" y="102720"/>
                </a:lnTo>
                <a:lnTo>
                  <a:pt x="18861" y="102877"/>
                </a:lnTo>
                <a:lnTo>
                  <a:pt x="19949" y="102877"/>
                </a:lnTo>
                <a:lnTo>
                  <a:pt x="20731" y="102562"/>
                </a:lnTo>
                <a:lnTo>
                  <a:pt x="21506" y="102082"/>
                </a:lnTo>
                <a:lnTo>
                  <a:pt x="22287" y="101437"/>
                </a:lnTo>
                <a:lnTo>
                  <a:pt x="23690" y="99997"/>
                </a:lnTo>
                <a:lnTo>
                  <a:pt x="24938" y="98242"/>
                </a:lnTo>
                <a:lnTo>
                  <a:pt x="25092" y="97762"/>
                </a:lnTo>
                <a:lnTo>
                  <a:pt x="25092" y="97282"/>
                </a:lnTo>
                <a:lnTo>
                  <a:pt x="25092" y="96802"/>
                </a:lnTo>
                <a:lnTo>
                  <a:pt x="24778" y="96480"/>
                </a:lnTo>
                <a:lnTo>
                  <a:pt x="25092" y="96637"/>
                </a:lnTo>
                <a:lnTo>
                  <a:pt x="25406" y="97117"/>
                </a:lnTo>
                <a:lnTo>
                  <a:pt x="25406" y="97440"/>
                </a:lnTo>
                <a:lnTo>
                  <a:pt x="25406" y="97920"/>
                </a:lnTo>
                <a:lnTo>
                  <a:pt x="25246" y="99202"/>
                </a:lnTo>
                <a:lnTo>
                  <a:pt x="24938" y="100477"/>
                </a:lnTo>
                <a:lnTo>
                  <a:pt x="23690" y="103042"/>
                </a:lnTo>
                <a:lnTo>
                  <a:pt x="22754" y="104797"/>
                </a:lnTo>
                <a:lnTo>
                  <a:pt x="22287" y="105600"/>
                </a:lnTo>
                <a:lnTo>
                  <a:pt x="21506" y="106237"/>
                </a:lnTo>
                <a:lnTo>
                  <a:pt x="20884" y="106717"/>
                </a:lnTo>
                <a:lnTo>
                  <a:pt x="19949" y="107197"/>
                </a:lnTo>
                <a:lnTo>
                  <a:pt x="18233" y="107677"/>
                </a:lnTo>
                <a:lnTo>
                  <a:pt x="16369" y="108000"/>
                </a:lnTo>
                <a:lnTo>
                  <a:pt x="15120" y="108157"/>
                </a:lnTo>
                <a:lnTo>
                  <a:pt x="13872" y="108157"/>
                </a:lnTo>
                <a:lnTo>
                  <a:pt x="14807" y="106402"/>
                </a:lnTo>
                <a:lnTo>
                  <a:pt x="15588" y="104482"/>
                </a:lnTo>
                <a:lnTo>
                  <a:pt x="16837" y="101280"/>
                </a:lnTo>
                <a:lnTo>
                  <a:pt x="17458" y="99682"/>
                </a:lnTo>
                <a:lnTo>
                  <a:pt x="18233" y="98077"/>
                </a:lnTo>
                <a:lnTo>
                  <a:pt x="19168" y="96637"/>
                </a:lnTo>
                <a:lnTo>
                  <a:pt x="20263" y="95362"/>
                </a:lnTo>
                <a:lnTo>
                  <a:pt x="20731" y="94882"/>
                </a:lnTo>
                <a:lnTo>
                  <a:pt x="21198" y="94717"/>
                </a:lnTo>
                <a:lnTo>
                  <a:pt x="21506" y="94560"/>
                </a:lnTo>
                <a:close/>
                <a:moveTo>
                  <a:pt x="19636" y="65760"/>
                </a:moveTo>
                <a:lnTo>
                  <a:pt x="20417" y="66720"/>
                </a:lnTo>
                <a:lnTo>
                  <a:pt x="21352" y="67680"/>
                </a:lnTo>
                <a:lnTo>
                  <a:pt x="23376" y="68962"/>
                </a:lnTo>
                <a:lnTo>
                  <a:pt x="24938" y="70237"/>
                </a:lnTo>
                <a:lnTo>
                  <a:pt x="26341" y="71520"/>
                </a:lnTo>
                <a:lnTo>
                  <a:pt x="27744" y="72960"/>
                </a:lnTo>
                <a:lnTo>
                  <a:pt x="28986" y="74400"/>
                </a:lnTo>
                <a:lnTo>
                  <a:pt x="31324" y="77437"/>
                </a:lnTo>
                <a:lnTo>
                  <a:pt x="33661" y="80640"/>
                </a:lnTo>
                <a:lnTo>
                  <a:pt x="35999" y="83520"/>
                </a:lnTo>
                <a:lnTo>
                  <a:pt x="38497" y="86400"/>
                </a:lnTo>
                <a:lnTo>
                  <a:pt x="41302" y="88957"/>
                </a:lnTo>
                <a:lnTo>
                  <a:pt x="43947" y="91522"/>
                </a:lnTo>
                <a:lnTo>
                  <a:pt x="49717" y="96637"/>
                </a:lnTo>
                <a:lnTo>
                  <a:pt x="52362" y="99202"/>
                </a:lnTo>
                <a:lnTo>
                  <a:pt x="55167" y="101917"/>
                </a:lnTo>
                <a:lnTo>
                  <a:pt x="55014" y="102082"/>
                </a:lnTo>
                <a:lnTo>
                  <a:pt x="54546" y="102397"/>
                </a:lnTo>
                <a:lnTo>
                  <a:pt x="54232" y="102877"/>
                </a:lnTo>
                <a:lnTo>
                  <a:pt x="54232" y="103357"/>
                </a:lnTo>
                <a:lnTo>
                  <a:pt x="53765" y="104640"/>
                </a:lnTo>
                <a:lnTo>
                  <a:pt x="53297" y="106080"/>
                </a:lnTo>
                <a:lnTo>
                  <a:pt x="52362" y="108802"/>
                </a:lnTo>
                <a:lnTo>
                  <a:pt x="46284" y="104002"/>
                </a:lnTo>
                <a:lnTo>
                  <a:pt x="40367" y="99037"/>
                </a:lnTo>
                <a:lnTo>
                  <a:pt x="37401" y="96322"/>
                </a:lnTo>
                <a:lnTo>
                  <a:pt x="34443" y="93757"/>
                </a:lnTo>
                <a:lnTo>
                  <a:pt x="31791" y="91042"/>
                </a:lnTo>
                <a:lnTo>
                  <a:pt x="29146" y="88162"/>
                </a:lnTo>
                <a:lnTo>
                  <a:pt x="24471" y="82717"/>
                </a:lnTo>
                <a:lnTo>
                  <a:pt x="22133" y="79837"/>
                </a:lnTo>
                <a:lnTo>
                  <a:pt x="19796" y="77122"/>
                </a:lnTo>
                <a:lnTo>
                  <a:pt x="17304" y="74400"/>
                </a:lnTo>
                <a:lnTo>
                  <a:pt x="14653" y="72000"/>
                </a:lnTo>
                <a:lnTo>
                  <a:pt x="11848" y="69757"/>
                </a:lnTo>
                <a:lnTo>
                  <a:pt x="10291" y="68804"/>
                </a:lnTo>
                <a:lnTo>
                  <a:pt x="8889" y="67844"/>
                </a:lnTo>
                <a:lnTo>
                  <a:pt x="9824" y="67844"/>
                </a:lnTo>
                <a:lnTo>
                  <a:pt x="10599" y="67680"/>
                </a:lnTo>
                <a:lnTo>
                  <a:pt x="12469" y="67364"/>
                </a:lnTo>
                <a:lnTo>
                  <a:pt x="16055" y="66720"/>
                </a:lnTo>
                <a:lnTo>
                  <a:pt x="19636" y="65760"/>
                </a:lnTo>
                <a:close/>
                <a:moveTo>
                  <a:pt x="31951" y="107362"/>
                </a:moveTo>
                <a:lnTo>
                  <a:pt x="32726" y="107520"/>
                </a:lnTo>
                <a:lnTo>
                  <a:pt x="32572" y="107842"/>
                </a:lnTo>
                <a:lnTo>
                  <a:pt x="32419" y="108322"/>
                </a:lnTo>
                <a:lnTo>
                  <a:pt x="31951" y="108637"/>
                </a:lnTo>
                <a:lnTo>
                  <a:pt x="31016" y="109282"/>
                </a:lnTo>
                <a:lnTo>
                  <a:pt x="29146" y="110077"/>
                </a:lnTo>
                <a:lnTo>
                  <a:pt x="29146" y="110077"/>
                </a:lnTo>
                <a:lnTo>
                  <a:pt x="29454" y="109282"/>
                </a:lnTo>
                <a:lnTo>
                  <a:pt x="29921" y="108322"/>
                </a:lnTo>
                <a:lnTo>
                  <a:pt x="30549" y="107677"/>
                </a:lnTo>
                <a:lnTo>
                  <a:pt x="31170" y="107362"/>
                </a:lnTo>
                <a:close/>
                <a:moveTo>
                  <a:pt x="20731" y="91042"/>
                </a:moveTo>
                <a:lnTo>
                  <a:pt x="19949" y="91357"/>
                </a:lnTo>
                <a:lnTo>
                  <a:pt x="19168" y="91680"/>
                </a:lnTo>
                <a:lnTo>
                  <a:pt x="18547" y="92160"/>
                </a:lnTo>
                <a:lnTo>
                  <a:pt x="17304" y="93442"/>
                </a:lnTo>
                <a:lnTo>
                  <a:pt x="16209" y="94882"/>
                </a:lnTo>
                <a:lnTo>
                  <a:pt x="15274" y="96480"/>
                </a:lnTo>
                <a:lnTo>
                  <a:pt x="14499" y="98242"/>
                </a:lnTo>
                <a:lnTo>
                  <a:pt x="13097" y="101917"/>
                </a:lnTo>
                <a:lnTo>
                  <a:pt x="12315" y="103680"/>
                </a:lnTo>
                <a:lnTo>
                  <a:pt x="11380" y="105442"/>
                </a:lnTo>
                <a:lnTo>
                  <a:pt x="10291" y="107040"/>
                </a:lnTo>
                <a:lnTo>
                  <a:pt x="9664" y="107677"/>
                </a:lnTo>
                <a:lnTo>
                  <a:pt x="9043" y="108157"/>
                </a:lnTo>
                <a:lnTo>
                  <a:pt x="8729" y="108637"/>
                </a:lnTo>
                <a:lnTo>
                  <a:pt x="8421" y="109117"/>
                </a:lnTo>
                <a:lnTo>
                  <a:pt x="8261" y="109597"/>
                </a:lnTo>
                <a:lnTo>
                  <a:pt x="8421" y="110077"/>
                </a:lnTo>
                <a:lnTo>
                  <a:pt x="8575" y="110557"/>
                </a:lnTo>
                <a:lnTo>
                  <a:pt x="8889" y="110880"/>
                </a:lnTo>
                <a:lnTo>
                  <a:pt x="9196" y="111037"/>
                </a:lnTo>
                <a:lnTo>
                  <a:pt x="9824" y="111202"/>
                </a:lnTo>
                <a:lnTo>
                  <a:pt x="10445" y="111202"/>
                </a:lnTo>
                <a:lnTo>
                  <a:pt x="11066" y="111037"/>
                </a:lnTo>
                <a:lnTo>
                  <a:pt x="14653" y="111037"/>
                </a:lnTo>
                <a:lnTo>
                  <a:pt x="16369" y="110880"/>
                </a:lnTo>
                <a:lnTo>
                  <a:pt x="17926" y="110722"/>
                </a:lnTo>
                <a:lnTo>
                  <a:pt x="19482" y="110400"/>
                </a:lnTo>
                <a:lnTo>
                  <a:pt x="21038" y="109920"/>
                </a:lnTo>
                <a:lnTo>
                  <a:pt x="21973" y="109440"/>
                </a:lnTo>
                <a:lnTo>
                  <a:pt x="22754" y="108960"/>
                </a:lnTo>
                <a:lnTo>
                  <a:pt x="23376" y="108322"/>
                </a:lnTo>
                <a:lnTo>
                  <a:pt x="24157" y="107677"/>
                </a:lnTo>
                <a:lnTo>
                  <a:pt x="25092" y="106237"/>
                </a:lnTo>
                <a:lnTo>
                  <a:pt x="26027" y="104317"/>
                </a:lnTo>
                <a:lnTo>
                  <a:pt x="26962" y="102240"/>
                </a:lnTo>
                <a:lnTo>
                  <a:pt x="27430" y="100642"/>
                </a:lnTo>
                <a:lnTo>
                  <a:pt x="27744" y="99037"/>
                </a:lnTo>
                <a:lnTo>
                  <a:pt x="28051" y="97282"/>
                </a:lnTo>
                <a:lnTo>
                  <a:pt x="27897" y="95842"/>
                </a:lnTo>
                <a:lnTo>
                  <a:pt x="27897" y="95197"/>
                </a:lnTo>
                <a:lnTo>
                  <a:pt x="27583" y="94717"/>
                </a:lnTo>
                <a:lnTo>
                  <a:pt x="27276" y="94237"/>
                </a:lnTo>
                <a:lnTo>
                  <a:pt x="26808" y="93922"/>
                </a:lnTo>
                <a:lnTo>
                  <a:pt x="26341" y="93277"/>
                </a:lnTo>
                <a:lnTo>
                  <a:pt x="25873" y="92640"/>
                </a:lnTo>
                <a:lnTo>
                  <a:pt x="25246" y="92160"/>
                </a:lnTo>
                <a:lnTo>
                  <a:pt x="24625" y="91837"/>
                </a:lnTo>
                <a:lnTo>
                  <a:pt x="23222" y="91200"/>
                </a:lnTo>
                <a:lnTo>
                  <a:pt x="21666" y="91042"/>
                </a:lnTo>
                <a:close/>
                <a:moveTo>
                  <a:pt x="30856" y="104002"/>
                </a:moveTo>
                <a:lnTo>
                  <a:pt x="30081" y="104317"/>
                </a:lnTo>
                <a:lnTo>
                  <a:pt x="29300" y="104640"/>
                </a:lnTo>
                <a:lnTo>
                  <a:pt x="28518" y="105120"/>
                </a:lnTo>
                <a:lnTo>
                  <a:pt x="27897" y="105757"/>
                </a:lnTo>
                <a:lnTo>
                  <a:pt x="27276" y="106560"/>
                </a:lnTo>
                <a:lnTo>
                  <a:pt x="26648" y="107362"/>
                </a:lnTo>
                <a:lnTo>
                  <a:pt x="26181" y="108322"/>
                </a:lnTo>
                <a:lnTo>
                  <a:pt x="25873" y="109282"/>
                </a:lnTo>
                <a:lnTo>
                  <a:pt x="25560" y="110242"/>
                </a:lnTo>
                <a:lnTo>
                  <a:pt x="25406" y="111202"/>
                </a:lnTo>
                <a:lnTo>
                  <a:pt x="25406" y="112162"/>
                </a:lnTo>
                <a:lnTo>
                  <a:pt x="25560" y="112800"/>
                </a:lnTo>
                <a:lnTo>
                  <a:pt x="26027" y="113437"/>
                </a:lnTo>
                <a:lnTo>
                  <a:pt x="26648" y="113760"/>
                </a:lnTo>
                <a:lnTo>
                  <a:pt x="26962" y="113917"/>
                </a:lnTo>
                <a:lnTo>
                  <a:pt x="27276" y="113760"/>
                </a:lnTo>
                <a:lnTo>
                  <a:pt x="28832" y="113280"/>
                </a:lnTo>
                <a:lnTo>
                  <a:pt x="30235" y="112642"/>
                </a:lnTo>
                <a:lnTo>
                  <a:pt x="31951" y="111840"/>
                </a:lnTo>
                <a:lnTo>
                  <a:pt x="32886" y="111360"/>
                </a:lnTo>
                <a:lnTo>
                  <a:pt x="33661" y="110880"/>
                </a:lnTo>
                <a:lnTo>
                  <a:pt x="34289" y="110242"/>
                </a:lnTo>
                <a:lnTo>
                  <a:pt x="34756" y="109597"/>
                </a:lnTo>
                <a:lnTo>
                  <a:pt x="35224" y="108802"/>
                </a:lnTo>
                <a:lnTo>
                  <a:pt x="35378" y="107842"/>
                </a:lnTo>
                <a:lnTo>
                  <a:pt x="35378" y="107362"/>
                </a:lnTo>
                <a:lnTo>
                  <a:pt x="35224" y="106717"/>
                </a:lnTo>
                <a:lnTo>
                  <a:pt x="34910" y="106080"/>
                </a:lnTo>
                <a:lnTo>
                  <a:pt x="34596" y="105600"/>
                </a:lnTo>
                <a:lnTo>
                  <a:pt x="33975" y="104962"/>
                </a:lnTo>
                <a:lnTo>
                  <a:pt x="33354" y="104482"/>
                </a:lnTo>
                <a:lnTo>
                  <a:pt x="32572" y="104160"/>
                </a:lnTo>
                <a:lnTo>
                  <a:pt x="31791" y="104002"/>
                </a:lnTo>
                <a:close/>
                <a:moveTo>
                  <a:pt x="64050" y="98400"/>
                </a:moveTo>
                <a:lnTo>
                  <a:pt x="64678" y="99840"/>
                </a:lnTo>
                <a:lnTo>
                  <a:pt x="65453" y="101122"/>
                </a:lnTo>
                <a:lnTo>
                  <a:pt x="67169" y="103357"/>
                </a:lnTo>
                <a:lnTo>
                  <a:pt x="68726" y="105277"/>
                </a:lnTo>
                <a:lnTo>
                  <a:pt x="70442" y="107197"/>
                </a:lnTo>
                <a:lnTo>
                  <a:pt x="71998" y="109117"/>
                </a:lnTo>
                <a:lnTo>
                  <a:pt x="72619" y="110242"/>
                </a:lnTo>
                <a:lnTo>
                  <a:pt x="73087" y="111360"/>
                </a:lnTo>
                <a:lnTo>
                  <a:pt x="73247" y="111840"/>
                </a:lnTo>
                <a:lnTo>
                  <a:pt x="73554" y="112162"/>
                </a:lnTo>
                <a:lnTo>
                  <a:pt x="74022" y="112320"/>
                </a:lnTo>
                <a:lnTo>
                  <a:pt x="74336" y="112477"/>
                </a:lnTo>
                <a:lnTo>
                  <a:pt x="74336" y="114082"/>
                </a:lnTo>
                <a:lnTo>
                  <a:pt x="74182" y="115680"/>
                </a:lnTo>
                <a:lnTo>
                  <a:pt x="73087" y="114877"/>
                </a:lnTo>
                <a:lnTo>
                  <a:pt x="72152" y="113917"/>
                </a:lnTo>
                <a:lnTo>
                  <a:pt x="70282" y="111840"/>
                </a:lnTo>
                <a:lnTo>
                  <a:pt x="67169" y="107362"/>
                </a:lnTo>
                <a:lnTo>
                  <a:pt x="64678" y="104002"/>
                </a:lnTo>
                <a:lnTo>
                  <a:pt x="63115" y="102240"/>
                </a:lnTo>
                <a:lnTo>
                  <a:pt x="62180" y="101437"/>
                </a:lnTo>
                <a:lnTo>
                  <a:pt x="61405" y="100642"/>
                </a:lnTo>
                <a:lnTo>
                  <a:pt x="63115" y="99360"/>
                </a:lnTo>
                <a:lnTo>
                  <a:pt x="63583" y="98880"/>
                </a:lnTo>
                <a:lnTo>
                  <a:pt x="64050" y="98400"/>
                </a:lnTo>
                <a:close/>
                <a:moveTo>
                  <a:pt x="96931" y="6"/>
                </a:moveTo>
                <a:lnTo>
                  <a:pt x="93191" y="164"/>
                </a:lnTo>
                <a:lnTo>
                  <a:pt x="89450" y="486"/>
                </a:lnTo>
                <a:lnTo>
                  <a:pt x="85870" y="1124"/>
                </a:lnTo>
                <a:lnTo>
                  <a:pt x="82130" y="1926"/>
                </a:lnTo>
                <a:lnTo>
                  <a:pt x="78544" y="3202"/>
                </a:lnTo>
                <a:lnTo>
                  <a:pt x="75271" y="4642"/>
                </a:lnTo>
                <a:lnTo>
                  <a:pt x="71998" y="6404"/>
                </a:lnTo>
                <a:lnTo>
                  <a:pt x="68879" y="8482"/>
                </a:lnTo>
                <a:lnTo>
                  <a:pt x="66081" y="10724"/>
                </a:lnTo>
                <a:lnTo>
                  <a:pt x="63275" y="13282"/>
                </a:lnTo>
                <a:lnTo>
                  <a:pt x="60624" y="16004"/>
                </a:lnTo>
                <a:lnTo>
                  <a:pt x="57972" y="18720"/>
                </a:lnTo>
                <a:lnTo>
                  <a:pt x="55481" y="21764"/>
                </a:lnTo>
                <a:lnTo>
                  <a:pt x="50806" y="27840"/>
                </a:lnTo>
                <a:lnTo>
                  <a:pt x="46131" y="33764"/>
                </a:lnTo>
                <a:lnTo>
                  <a:pt x="43639" y="36802"/>
                </a:lnTo>
                <a:lnTo>
                  <a:pt x="40988" y="39524"/>
                </a:lnTo>
                <a:lnTo>
                  <a:pt x="39739" y="40800"/>
                </a:lnTo>
                <a:lnTo>
                  <a:pt x="37715" y="40800"/>
                </a:lnTo>
                <a:lnTo>
                  <a:pt x="35531" y="40964"/>
                </a:lnTo>
                <a:lnTo>
                  <a:pt x="31484" y="41444"/>
                </a:lnTo>
                <a:lnTo>
                  <a:pt x="25560" y="41924"/>
                </a:lnTo>
                <a:lnTo>
                  <a:pt x="19636" y="42082"/>
                </a:lnTo>
                <a:lnTo>
                  <a:pt x="5770" y="42082"/>
                </a:lnTo>
                <a:lnTo>
                  <a:pt x="1095" y="41760"/>
                </a:lnTo>
                <a:lnTo>
                  <a:pt x="781" y="41760"/>
                </a:lnTo>
                <a:lnTo>
                  <a:pt x="473" y="41924"/>
                </a:lnTo>
                <a:lnTo>
                  <a:pt x="160" y="42404"/>
                </a:lnTo>
                <a:lnTo>
                  <a:pt x="6" y="43042"/>
                </a:lnTo>
                <a:lnTo>
                  <a:pt x="160" y="43522"/>
                </a:lnTo>
                <a:lnTo>
                  <a:pt x="6" y="44160"/>
                </a:lnTo>
                <a:lnTo>
                  <a:pt x="313" y="44640"/>
                </a:lnTo>
                <a:lnTo>
                  <a:pt x="1248" y="46080"/>
                </a:lnTo>
                <a:lnTo>
                  <a:pt x="2344" y="47520"/>
                </a:lnTo>
                <a:lnTo>
                  <a:pt x="4681" y="50084"/>
                </a:lnTo>
                <a:lnTo>
                  <a:pt x="7172" y="52484"/>
                </a:lnTo>
                <a:lnTo>
                  <a:pt x="9824" y="54884"/>
                </a:lnTo>
                <a:lnTo>
                  <a:pt x="12315" y="57284"/>
                </a:lnTo>
                <a:lnTo>
                  <a:pt x="14967" y="59842"/>
                </a:lnTo>
                <a:lnTo>
                  <a:pt x="16055" y="61124"/>
                </a:lnTo>
                <a:lnTo>
                  <a:pt x="17304" y="62242"/>
                </a:lnTo>
                <a:lnTo>
                  <a:pt x="12315" y="63524"/>
                </a:lnTo>
                <a:lnTo>
                  <a:pt x="10759" y="63840"/>
                </a:lnTo>
                <a:lnTo>
                  <a:pt x="9043" y="64004"/>
                </a:lnTo>
                <a:lnTo>
                  <a:pt x="7640" y="64484"/>
                </a:lnTo>
                <a:lnTo>
                  <a:pt x="6859" y="64800"/>
                </a:lnTo>
                <a:lnTo>
                  <a:pt x="6237" y="65280"/>
                </a:lnTo>
                <a:lnTo>
                  <a:pt x="5924" y="65444"/>
                </a:lnTo>
                <a:lnTo>
                  <a:pt x="5924" y="65760"/>
                </a:lnTo>
                <a:lnTo>
                  <a:pt x="5924" y="66404"/>
                </a:lnTo>
                <a:lnTo>
                  <a:pt x="5456" y="66562"/>
                </a:lnTo>
                <a:lnTo>
                  <a:pt x="5149" y="66884"/>
                </a:lnTo>
                <a:lnTo>
                  <a:pt x="4989" y="67200"/>
                </a:lnTo>
                <a:lnTo>
                  <a:pt x="4835" y="67680"/>
                </a:lnTo>
                <a:lnTo>
                  <a:pt x="4835" y="68002"/>
                </a:lnTo>
                <a:lnTo>
                  <a:pt x="4835" y="68324"/>
                </a:lnTo>
                <a:lnTo>
                  <a:pt x="4989" y="68640"/>
                </a:lnTo>
                <a:lnTo>
                  <a:pt x="5456" y="69120"/>
                </a:lnTo>
                <a:lnTo>
                  <a:pt x="8729" y="71677"/>
                </a:lnTo>
                <a:lnTo>
                  <a:pt x="11848" y="74242"/>
                </a:lnTo>
                <a:lnTo>
                  <a:pt x="14807" y="77122"/>
                </a:lnTo>
                <a:lnTo>
                  <a:pt x="17765" y="80002"/>
                </a:lnTo>
                <a:lnTo>
                  <a:pt x="20263" y="83040"/>
                </a:lnTo>
                <a:lnTo>
                  <a:pt x="22754" y="86077"/>
                </a:lnTo>
                <a:lnTo>
                  <a:pt x="25406" y="89122"/>
                </a:lnTo>
                <a:lnTo>
                  <a:pt x="27897" y="92002"/>
                </a:lnTo>
                <a:lnTo>
                  <a:pt x="30702" y="95040"/>
                </a:lnTo>
                <a:lnTo>
                  <a:pt x="33661" y="97920"/>
                </a:lnTo>
                <a:lnTo>
                  <a:pt x="36780" y="100800"/>
                </a:lnTo>
                <a:lnTo>
                  <a:pt x="39899" y="103522"/>
                </a:lnTo>
                <a:lnTo>
                  <a:pt x="46284" y="108637"/>
                </a:lnTo>
                <a:lnTo>
                  <a:pt x="52830" y="113760"/>
                </a:lnTo>
                <a:lnTo>
                  <a:pt x="53457" y="114082"/>
                </a:lnTo>
                <a:lnTo>
                  <a:pt x="54079" y="114082"/>
                </a:lnTo>
                <a:lnTo>
                  <a:pt x="54546" y="113917"/>
                </a:lnTo>
                <a:lnTo>
                  <a:pt x="55014" y="113602"/>
                </a:lnTo>
                <a:lnTo>
                  <a:pt x="55327" y="113122"/>
                </a:lnTo>
                <a:lnTo>
                  <a:pt x="55481" y="112477"/>
                </a:lnTo>
                <a:lnTo>
                  <a:pt x="55481" y="111840"/>
                </a:lnTo>
                <a:lnTo>
                  <a:pt x="55167" y="111202"/>
                </a:lnTo>
                <a:lnTo>
                  <a:pt x="56102" y="109282"/>
                </a:lnTo>
                <a:lnTo>
                  <a:pt x="56730" y="107362"/>
                </a:lnTo>
                <a:lnTo>
                  <a:pt x="57351" y="105277"/>
                </a:lnTo>
                <a:lnTo>
                  <a:pt x="57665" y="103200"/>
                </a:lnTo>
                <a:lnTo>
                  <a:pt x="58754" y="102562"/>
                </a:lnTo>
                <a:lnTo>
                  <a:pt x="60624" y="104640"/>
                </a:lnTo>
                <a:lnTo>
                  <a:pt x="62962" y="107677"/>
                </a:lnTo>
                <a:lnTo>
                  <a:pt x="65299" y="111037"/>
                </a:lnTo>
                <a:lnTo>
                  <a:pt x="67016" y="113437"/>
                </a:lnTo>
                <a:lnTo>
                  <a:pt x="68879" y="115837"/>
                </a:lnTo>
                <a:lnTo>
                  <a:pt x="69814" y="116962"/>
                </a:lnTo>
                <a:lnTo>
                  <a:pt x="70909" y="117922"/>
                </a:lnTo>
                <a:lnTo>
                  <a:pt x="71998" y="118882"/>
                </a:lnTo>
                <a:lnTo>
                  <a:pt x="73247" y="119677"/>
                </a:lnTo>
                <a:lnTo>
                  <a:pt x="73715" y="119842"/>
                </a:lnTo>
                <a:lnTo>
                  <a:pt x="74022" y="120000"/>
                </a:lnTo>
                <a:lnTo>
                  <a:pt x="74490" y="120000"/>
                </a:lnTo>
                <a:lnTo>
                  <a:pt x="74957" y="119842"/>
                </a:lnTo>
                <a:lnTo>
                  <a:pt x="75738" y="119842"/>
                </a:lnTo>
                <a:lnTo>
                  <a:pt x="76520" y="119520"/>
                </a:lnTo>
                <a:lnTo>
                  <a:pt x="77141" y="119197"/>
                </a:lnTo>
                <a:lnTo>
                  <a:pt x="77455" y="118402"/>
                </a:lnTo>
                <a:lnTo>
                  <a:pt x="77922" y="116797"/>
                </a:lnTo>
                <a:lnTo>
                  <a:pt x="78076" y="115200"/>
                </a:lnTo>
                <a:lnTo>
                  <a:pt x="78390" y="111997"/>
                </a:lnTo>
                <a:lnTo>
                  <a:pt x="78544" y="107040"/>
                </a:lnTo>
                <a:lnTo>
                  <a:pt x="78544" y="102240"/>
                </a:lnTo>
                <a:lnTo>
                  <a:pt x="78697" y="96960"/>
                </a:lnTo>
                <a:lnTo>
                  <a:pt x="79011" y="91837"/>
                </a:lnTo>
                <a:lnTo>
                  <a:pt x="79165" y="89760"/>
                </a:lnTo>
                <a:lnTo>
                  <a:pt x="79325" y="87682"/>
                </a:lnTo>
                <a:lnTo>
                  <a:pt x="79165" y="85597"/>
                </a:lnTo>
                <a:lnTo>
                  <a:pt x="79011" y="84480"/>
                </a:lnTo>
                <a:lnTo>
                  <a:pt x="78697" y="83677"/>
                </a:lnTo>
                <a:lnTo>
                  <a:pt x="81816" y="80160"/>
                </a:lnTo>
                <a:lnTo>
                  <a:pt x="85403" y="76320"/>
                </a:lnTo>
                <a:lnTo>
                  <a:pt x="89297" y="72637"/>
                </a:lnTo>
                <a:lnTo>
                  <a:pt x="93037" y="68804"/>
                </a:lnTo>
                <a:lnTo>
                  <a:pt x="96623" y="64964"/>
                </a:lnTo>
                <a:lnTo>
                  <a:pt x="100050" y="60802"/>
                </a:lnTo>
                <a:lnTo>
                  <a:pt x="101606" y="58724"/>
                </a:lnTo>
                <a:lnTo>
                  <a:pt x="103476" y="56804"/>
                </a:lnTo>
                <a:lnTo>
                  <a:pt x="107063" y="52964"/>
                </a:lnTo>
                <a:lnTo>
                  <a:pt x="110649" y="48960"/>
                </a:lnTo>
                <a:lnTo>
                  <a:pt x="111891" y="47520"/>
                </a:lnTo>
                <a:lnTo>
                  <a:pt x="113140" y="45764"/>
                </a:lnTo>
                <a:lnTo>
                  <a:pt x="114229" y="44160"/>
                </a:lnTo>
                <a:lnTo>
                  <a:pt x="115164" y="42404"/>
                </a:lnTo>
                <a:lnTo>
                  <a:pt x="115945" y="40484"/>
                </a:lnTo>
                <a:lnTo>
                  <a:pt x="116881" y="38722"/>
                </a:lnTo>
                <a:lnTo>
                  <a:pt x="117502" y="36802"/>
                </a:lnTo>
                <a:lnTo>
                  <a:pt x="118129" y="34882"/>
                </a:lnTo>
                <a:lnTo>
                  <a:pt x="119064" y="31042"/>
                </a:lnTo>
                <a:lnTo>
                  <a:pt x="119686" y="27044"/>
                </a:lnTo>
                <a:lnTo>
                  <a:pt x="119993" y="22882"/>
                </a:lnTo>
                <a:lnTo>
                  <a:pt x="119993" y="18884"/>
                </a:lnTo>
                <a:lnTo>
                  <a:pt x="119839" y="15202"/>
                </a:lnTo>
                <a:lnTo>
                  <a:pt x="119686" y="12486"/>
                </a:lnTo>
                <a:lnTo>
                  <a:pt x="119372" y="9442"/>
                </a:lnTo>
                <a:lnTo>
                  <a:pt x="118751" y="6562"/>
                </a:lnTo>
                <a:lnTo>
                  <a:pt x="118437" y="5444"/>
                </a:lnTo>
                <a:lnTo>
                  <a:pt x="117969" y="4326"/>
                </a:lnTo>
                <a:lnTo>
                  <a:pt x="117348" y="3524"/>
                </a:lnTo>
                <a:lnTo>
                  <a:pt x="116727" y="3044"/>
                </a:lnTo>
                <a:lnTo>
                  <a:pt x="115945" y="2722"/>
                </a:lnTo>
                <a:lnTo>
                  <a:pt x="115164" y="2886"/>
                </a:lnTo>
                <a:lnTo>
                  <a:pt x="111738" y="1762"/>
                </a:lnTo>
                <a:lnTo>
                  <a:pt x="107998" y="966"/>
                </a:lnTo>
                <a:lnTo>
                  <a:pt x="104411" y="322"/>
                </a:lnTo>
                <a:lnTo>
                  <a:pt x="100671" y="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_0010_DeathtoStock_Wired4.jpg" id="324" name="Shape 324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>
            <p:ph idx="4294967295" type="ctrTitle"/>
          </p:nvPr>
        </p:nvSpPr>
        <p:spPr>
          <a:xfrm>
            <a:off x="685800" y="587125"/>
            <a:ext cx="4863898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6000">
                <a:latin typeface="Homemade Apple"/>
                <a:ea typeface="Homemade Apple"/>
                <a:cs typeface="Homemade Apple"/>
                <a:sym typeface="Homemade Apple"/>
              </a:rPr>
              <a:t>Obrigada!</a:t>
            </a:r>
          </a:p>
        </p:txBody>
      </p:sp>
      <p:sp>
        <p:nvSpPr>
          <p:cNvPr id="326" name="Shape 326"/>
          <p:cNvSpPr txBox="1"/>
          <p:nvPr>
            <p:ph idx="4294967295" type="subTitle"/>
          </p:nvPr>
        </p:nvSpPr>
        <p:spPr>
          <a:xfrm>
            <a:off x="685800" y="1805550"/>
            <a:ext cx="4863898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 sz="3600"/>
              <a:t>Perguntas?</a:t>
            </a:r>
          </a:p>
        </p:txBody>
      </p:sp>
      <p:sp>
        <p:nvSpPr>
          <p:cNvPr id="327" name="Shape 327"/>
          <p:cNvSpPr txBox="1"/>
          <p:nvPr>
            <p:ph idx="4294967295" type="body"/>
          </p:nvPr>
        </p:nvSpPr>
        <p:spPr>
          <a:xfrm>
            <a:off x="685800" y="3057275"/>
            <a:ext cx="4863898" cy="3281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Você pode me encontrar em: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@</a:t>
            </a:r>
            <a:r>
              <a:rPr lang="en"/>
              <a:t>dudarazzera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dudarazzera@digitalpen.com.br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2668050" y="16700"/>
            <a:ext cx="3807900" cy="3807900"/>
          </a:xfrm>
          <a:prstGeom prst="rect">
            <a:avLst/>
          </a:prstGeom>
          <a:solidFill>
            <a:srgbClr val="20124D">
              <a:alpha val="2118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>
            <p:ph idx="4294967295" type="ctrTitle"/>
          </p:nvPr>
        </p:nvSpPr>
        <p:spPr>
          <a:xfrm>
            <a:off x="685800" y="2449325"/>
            <a:ext cx="77724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2400">
                <a:latin typeface="Homemade Apple"/>
                <a:ea typeface="Homemade Apple"/>
                <a:cs typeface="Homemade Apple"/>
                <a:sym typeface="Homemade Apple"/>
              </a:rPr>
              <a:t>Marketing de conteúdo</a:t>
            </a:r>
          </a:p>
        </p:txBody>
      </p:sp>
      <p:sp>
        <p:nvSpPr>
          <p:cNvPr id="140" name="Shape 140"/>
          <p:cNvSpPr txBox="1"/>
          <p:nvPr>
            <p:ph idx="4294967295" type="subTitle"/>
          </p:nvPr>
        </p:nvSpPr>
        <p:spPr>
          <a:xfrm>
            <a:off x="330150" y="4181325"/>
            <a:ext cx="84786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sz="1800"/>
              <a:t>Marketing de Conteúdo é uma abordagem estratégica de marketing focada em criar e distribuir conteúdo de valor, relevante e consistente para atrair e reter uma audiência claramente definida e, ultimamente, para levar os clientes às ações lucrativas. </a:t>
            </a:r>
          </a:p>
          <a:p>
            <a:pPr indent="-6985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sz="1800"/>
          </a:p>
        </p:txBody>
      </p:sp>
      <p:sp>
        <p:nvSpPr>
          <p:cNvPr id="141" name="Shape 141"/>
          <p:cNvSpPr/>
          <p:nvPr/>
        </p:nvSpPr>
        <p:spPr>
          <a:xfrm>
            <a:off x="3936269" y="1052708"/>
            <a:ext cx="1500300" cy="1461300"/>
          </a:xfrm>
          <a:custGeom>
            <a:pathLst>
              <a:path extrusionOk="0" h="120000" w="120000">
                <a:moveTo>
                  <a:pt x="86805" y="22560"/>
                </a:moveTo>
                <a:lnTo>
                  <a:pt x="88048" y="22724"/>
                </a:lnTo>
                <a:lnTo>
                  <a:pt x="89143" y="22882"/>
                </a:lnTo>
                <a:lnTo>
                  <a:pt x="91634" y="23684"/>
                </a:lnTo>
                <a:lnTo>
                  <a:pt x="92723" y="24164"/>
                </a:lnTo>
                <a:lnTo>
                  <a:pt x="93658" y="24644"/>
                </a:lnTo>
                <a:lnTo>
                  <a:pt x="94439" y="25282"/>
                </a:lnTo>
                <a:lnTo>
                  <a:pt x="95061" y="26084"/>
                </a:lnTo>
                <a:lnTo>
                  <a:pt x="95688" y="27044"/>
                </a:lnTo>
                <a:lnTo>
                  <a:pt x="96309" y="28004"/>
                </a:lnTo>
                <a:lnTo>
                  <a:pt x="96777" y="28964"/>
                </a:lnTo>
                <a:lnTo>
                  <a:pt x="97091" y="29924"/>
                </a:lnTo>
                <a:lnTo>
                  <a:pt x="97245" y="31042"/>
                </a:lnTo>
                <a:lnTo>
                  <a:pt x="97398" y="32160"/>
                </a:lnTo>
                <a:lnTo>
                  <a:pt x="97558" y="34402"/>
                </a:lnTo>
                <a:lnTo>
                  <a:pt x="97091" y="36480"/>
                </a:lnTo>
                <a:lnTo>
                  <a:pt x="96777" y="37604"/>
                </a:lnTo>
                <a:lnTo>
                  <a:pt x="96463" y="38564"/>
                </a:lnTo>
                <a:lnTo>
                  <a:pt x="95528" y="40320"/>
                </a:lnTo>
                <a:lnTo>
                  <a:pt x="94286" y="41760"/>
                </a:lnTo>
                <a:lnTo>
                  <a:pt x="93037" y="43200"/>
                </a:lnTo>
                <a:lnTo>
                  <a:pt x="91481" y="44482"/>
                </a:lnTo>
                <a:lnTo>
                  <a:pt x="88515" y="46882"/>
                </a:lnTo>
                <a:lnTo>
                  <a:pt x="87113" y="48164"/>
                </a:lnTo>
                <a:lnTo>
                  <a:pt x="85870" y="49604"/>
                </a:lnTo>
                <a:lnTo>
                  <a:pt x="81195" y="45922"/>
                </a:lnTo>
                <a:lnTo>
                  <a:pt x="78857" y="44002"/>
                </a:lnTo>
                <a:lnTo>
                  <a:pt x="76520" y="42082"/>
                </a:lnTo>
                <a:lnTo>
                  <a:pt x="74490" y="40162"/>
                </a:lnTo>
                <a:lnTo>
                  <a:pt x="72466" y="37920"/>
                </a:lnTo>
                <a:lnTo>
                  <a:pt x="70596" y="35684"/>
                </a:lnTo>
                <a:lnTo>
                  <a:pt x="68879" y="33120"/>
                </a:lnTo>
                <a:lnTo>
                  <a:pt x="69661" y="32804"/>
                </a:lnTo>
                <a:lnTo>
                  <a:pt x="70442" y="32160"/>
                </a:lnTo>
                <a:lnTo>
                  <a:pt x="71998" y="30884"/>
                </a:lnTo>
                <a:lnTo>
                  <a:pt x="73401" y="29444"/>
                </a:lnTo>
                <a:lnTo>
                  <a:pt x="74650" y="28162"/>
                </a:lnTo>
                <a:lnTo>
                  <a:pt x="78076" y="25440"/>
                </a:lnTo>
                <a:lnTo>
                  <a:pt x="79946" y="24322"/>
                </a:lnTo>
                <a:lnTo>
                  <a:pt x="81816" y="23362"/>
                </a:lnTo>
                <a:lnTo>
                  <a:pt x="83065" y="22882"/>
                </a:lnTo>
                <a:lnTo>
                  <a:pt x="84308" y="22724"/>
                </a:lnTo>
                <a:lnTo>
                  <a:pt x="85556" y="22560"/>
                </a:lnTo>
                <a:close/>
                <a:moveTo>
                  <a:pt x="86645" y="18884"/>
                </a:moveTo>
                <a:lnTo>
                  <a:pt x="85403" y="19042"/>
                </a:lnTo>
                <a:lnTo>
                  <a:pt x="82905" y="19522"/>
                </a:lnTo>
                <a:lnTo>
                  <a:pt x="80414" y="20160"/>
                </a:lnTo>
                <a:lnTo>
                  <a:pt x="78076" y="21284"/>
                </a:lnTo>
                <a:lnTo>
                  <a:pt x="75892" y="22724"/>
                </a:lnTo>
                <a:lnTo>
                  <a:pt x="74336" y="23842"/>
                </a:lnTo>
                <a:lnTo>
                  <a:pt x="72933" y="25124"/>
                </a:lnTo>
                <a:lnTo>
                  <a:pt x="70128" y="27682"/>
                </a:lnTo>
                <a:lnTo>
                  <a:pt x="68258" y="29444"/>
                </a:lnTo>
                <a:lnTo>
                  <a:pt x="67323" y="30562"/>
                </a:lnTo>
                <a:lnTo>
                  <a:pt x="67016" y="31042"/>
                </a:lnTo>
                <a:lnTo>
                  <a:pt x="67016" y="31680"/>
                </a:lnTo>
                <a:lnTo>
                  <a:pt x="66388" y="31844"/>
                </a:lnTo>
                <a:lnTo>
                  <a:pt x="65920" y="32324"/>
                </a:lnTo>
                <a:lnTo>
                  <a:pt x="65613" y="32804"/>
                </a:lnTo>
                <a:lnTo>
                  <a:pt x="65767" y="33600"/>
                </a:lnTo>
                <a:lnTo>
                  <a:pt x="66388" y="35204"/>
                </a:lnTo>
                <a:lnTo>
                  <a:pt x="67169" y="36802"/>
                </a:lnTo>
                <a:lnTo>
                  <a:pt x="67951" y="38242"/>
                </a:lnTo>
                <a:lnTo>
                  <a:pt x="69039" y="39682"/>
                </a:lnTo>
                <a:lnTo>
                  <a:pt x="70128" y="40964"/>
                </a:lnTo>
                <a:lnTo>
                  <a:pt x="71217" y="42404"/>
                </a:lnTo>
                <a:lnTo>
                  <a:pt x="73868" y="44804"/>
                </a:lnTo>
                <a:lnTo>
                  <a:pt x="76673" y="47204"/>
                </a:lnTo>
                <a:lnTo>
                  <a:pt x="79479" y="49440"/>
                </a:lnTo>
                <a:lnTo>
                  <a:pt x="82284" y="51524"/>
                </a:lnTo>
                <a:lnTo>
                  <a:pt x="84935" y="53602"/>
                </a:lnTo>
                <a:lnTo>
                  <a:pt x="85403" y="53924"/>
                </a:lnTo>
                <a:lnTo>
                  <a:pt x="86024" y="54082"/>
                </a:lnTo>
                <a:lnTo>
                  <a:pt x="86491" y="54082"/>
                </a:lnTo>
                <a:lnTo>
                  <a:pt x="87113" y="53924"/>
                </a:lnTo>
                <a:lnTo>
                  <a:pt x="87427" y="53602"/>
                </a:lnTo>
                <a:lnTo>
                  <a:pt x="87894" y="53122"/>
                </a:lnTo>
                <a:lnTo>
                  <a:pt x="88048" y="52642"/>
                </a:lnTo>
                <a:lnTo>
                  <a:pt x="88048" y="52162"/>
                </a:lnTo>
                <a:lnTo>
                  <a:pt x="89297" y="51202"/>
                </a:lnTo>
                <a:lnTo>
                  <a:pt x="90232" y="50400"/>
                </a:lnTo>
                <a:lnTo>
                  <a:pt x="94286" y="47040"/>
                </a:lnTo>
                <a:lnTo>
                  <a:pt x="96156" y="45120"/>
                </a:lnTo>
                <a:lnTo>
                  <a:pt x="97866" y="43042"/>
                </a:lnTo>
                <a:lnTo>
                  <a:pt x="99268" y="40800"/>
                </a:lnTo>
                <a:lnTo>
                  <a:pt x="99896" y="39682"/>
                </a:lnTo>
                <a:lnTo>
                  <a:pt x="100363" y="38400"/>
                </a:lnTo>
                <a:lnTo>
                  <a:pt x="100671" y="37282"/>
                </a:lnTo>
                <a:lnTo>
                  <a:pt x="100985" y="36164"/>
                </a:lnTo>
                <a:lnTo>
                  <a:pt x="101138" y="34882"/>
                </a:lnTo>
                <a:lnTo>
                  <a:pt x="101138" y="33764"/>
                </a:lnTo>
                <a:lnTo>
                  <a:pt x="100985" y="31364"/>
                </a:lnTo>
                <a:lnTo>
                  <a:pt x="100517" y="29122"/>
                </a:lnTo>
                <a:lnTo>
                  <a:pt x="99582" y="26880"/>
                </a:lnTo>
                <a:lnTo>
                  <a:pt x="98493" y="24802"/>
                </a:lnTo>
                <a:lnTo>
                  <a:pt x="97712" y="23842"/>
                </a:lnTo>
                <a:lnTo>
                  <a:pt x="96931" y="23040"/>
                </a:lnTo>
                <a:lnTo>
                  <a:pt x="96156" y="22244"/>
                </a:lnTo>
                <a:lnTo>
                  <a:pt x="95221" y="21442"/>
                </a:lnTo>
                <a:lnTo>
                  <a:pt x="94126" y="20804"/>
                </a:lnTo>
                <a:lnTo>
                  <a:pt x="92883" y="20160"/>
                </a:lnTo>
                <a:lnTo>
                  <a:pt x="91788" y="19680"/>
                </a:lnTo>
                <a:lnTo>
                  <a:pt x="90545" y="19364"/>
                </a:lnTo>
                <a:lnTo>
                  <a:pt x="89297" y="19042"/>
                </a:lnTo>
                <a:lnTo>
                  <a:pt x="87894" y="18884"/>
                </a:lnTo>
                <a:close/>
                <a:moveTo>
                  <a:pt x="35845" y="44804"/>
                </a:moveTo>
                <a:lnTo>
                  <a:pt x="27430" y="52800"/>
                </a:lnTo>
                <a:lnTo>
                  <a:pt x="23536" y="56482"/>
                </a:lnTo>
                <a:lnTo>
                  <a:pt x="23068" y="55680"/>
                </a:lnTo>
                <a:lnTo>
                  <a:pt x="22441" y="55200"/>
                </a:lnTo>
                <a:lnTo>
                  <a:pt x="21038" y="53924"/>
                </a:lnTo>
                <a:lnTo>
                  <a:pt x="19014" y="51682"/>
                </a:lnTo>
                <a:lnTo>
                  <a:pt x="17144" y="49440"/>
                </a:lnTo>
                <a:lnTo>
                  <a:pt x="15434" y="47362"/>
                </a:lnTo>
                <a:lnTo>
                  <a:pt x="14499" y="46402"/>
                </a:lnTo>
                <a:lnTo>
                  <a:pt x="13404" y="45442"/>
                </a:lnTo>
                <a:lnTo>
                  <a:pt x="24471" y="45442"/>
                </a:lnTo>
                <a:lnTo>
                  <a:pt x="30389" y="45120"/>
                </a:lnTo>
                <a:lnTo>
                  <a:pt x="35845" y="44804"/>
                </a:lnTo>
                <a:close/>
                <a:moveTo>
                  <a:pt x="4835" y="45442"/>
                </a:moveTo>
                <a:lnTo>
                  <a:pt x="6705" y="45600"/>
                </a:lnTo>
                <a:lnTo>
                  <a:pt x="8421" y="45600"/>
                </a:lnTo>
                <a:lnTo>
                  <a:pt x="8575" y="45922"/>
                </a:lnTo>
                <a:lnTo>
                  <a:pt x="8729" y="46080"/>
                </a:lnTo>
                <a:lnTo>
                  <a:pt x="10131" y="47520"/>
                </a:lnTo>
                <a:lnTo>
                  <a:pt x="11694" y="48802"/>
                </a:lnTo>
                <a:lnTo>
                  <a:pt x="13718" y="50880"/>
                </a:lnTo>
                <a:lnTo>
                  <a:pt x="15588" y="53280"/>
                </a:lnTo>
                <a:lnTo>
                  <a:pt x="17926" y="56160"/>
                </a:lnTo>
                <a:lnTo>
                  <a:pt x="19328" y="57764"/>
                </a:lnTo>
                <a:lnTo>
                  <a:pt x="20103" y="58402"/>
                </a:lnTo>
                <a:lnTo>
                  <a:pt x="20884" y="58882"/>
                </a:lnTo>
                <a:lnTo>
                  <a:pt x="19796" y="59684"/>
                </a:lnTo>
                <a:lnTo>
                  <a:pt x="19168" y="58724"/>
                </a:lnTo>
                <a:lnTo>
                  <a:pt x="18393" y="57764"/>
                </a:lnTo>
                <a:lnTo>
                  <a:pt x="16523" y="56002"/>
                </a:lnTo>
                <a:lnTo>
                  <a:pt x="12936" y="53122"/>
                </a:lnTo>
                <a:lnTo>
                  <a:pt x="8889" y="49282"/>
                </a:lnTo>
                <a:lnTo>
                  <a:pt x="4835" y="45442"/>
                </a:lnTo>
                <a:close/>
                <a:moveTo>
                  <a:pt x="60778" y="57600"/>
                </a:moveTo>
                <a:lnTo>
                  <a:pt x="60003" y="57764"/>
                </a:lnTo>
                <a:lnTo>
                  <a:pt x="59375" y="58080"/>
                </a:lnTo>
                <a:lnTo>
                  <a:pt x="58286" y="59204"/>
                </a:lnTo>
                <a:lnTo>
                  <a:pt x="57198" y="60322"/>
                </a:lnTo>
                <a:lnTo>
                  <a:pt x="56102" y="61440"/>
                </a:lnTo>
                <a:lnTo>
                  <a:pt x="54860" y="62564"/>
                </a:lnTo>
                <a:lnTo>
                  <a:pt x="51895" y="65122"/>
                </a:lnTo>
                <a:lnTo>
                  <a:pt x="48782" y="67844"/>
                </a:lnTo>
                <a:lnTo>
                  <a:pt x="46598" y="69757"/>
                </a:lnTo>
                <a:lnTo>
                  <a:pt x="45349" y="70882"/>
                </a:lnTo>
                <a:lnTo>
                  <a:pt x="44107" y="72322"/>
                </a:lnTo>
                <a:lnTo>
                  <a:pt x="43012" y="73597"/>
                </a:lnTo>
                <a:lnTo>
                  <a:pt x="42237" y="75202"/>
                </a:lnTo>
                <a:lnTo>
                  <a:pt x="42077" y="75840"/>
                </a:lnTo>
                <a:lnTo>
                  <a:pt x="41923" y="76642"/>
                </a:lnTo>
                <a:lnTo>
                  <a:pt x="41923" y="77280"/>
                </a:lnTo>
                <a:lnTo>
                  <a:pt x="42077" y="77917"/>
                </a:lnTo>
                <a:lnTo>
                  <a:pt x="42390" y="78562"/>
                </a:lnTo>
                <a:lnTo>
                  <a:pt x="42704" y="78877"/>
                </a:lnTo>
                <a:lnTo>
                  <a:pt x="43326" y="79042"/>
                </a:lnTo>
                <a:lnTo>
                  <a:pt x="43793" y="79042"/>
                </a:lnTo>
                <a:lnTo>
                  <a:pt x="44414" y="78720"/>
                </a:lnTo>
                <a:lnTo>
                  <a:pt x="45042" y="78397"/>
                </a:lnTo>
                <a:lnTo>
                  <a:pt x="45817" y="77437"/>
                </a:lnTo>
                <a:lnTo>
                  <a:pt x="47533" y="75360"/>
                </a:lnTo>
                <a:lnTo>
                  <a:pt x="48936" y="73920"/>
                </a:lnTo>
                <a:lnTo>
                  <a:pt x="50338" y="72480"/>
                </a:lnTo>
                <a:lnTo>
                  <a:pt x="53297" y="69922"/>
                </a:lnTo>
                <a:lnTo>
                  <a:pt x="55949" y="67844"/>
                </a:lnTo>
                <a:lnTo>
                  <a:pt x="58754" y="65602"/>
                </a:lnTo>
                <a:lnTo>
                  <a:pt x="60156" y="64484"/>
                </a:lnTo>
                <a:lnTo>
                  <a:pt x="61245" y="63202"/>
                </a:lnTo>
                <a:lnTo>
                  <a:pt x="62180" y="61762"/>
                </a:lnTo>
                <a:lnTo>
                  <a:pt x="62962" y="60322"/>
                </a:lnTo>
                <a:lnTo>
                  <a:pt x="63115" y="59520"/>
                </a:lnTo>
                <a:lnTo>
                  <a:pt x="63115" y="58724"/>
                </a:lnTo>
                <a:lnTo>
                  <a:pt x="62648" y="58244"/>
                </a:lnTo>
                <a:lnTo>
                  <a:pt x="62180" y="57922"/>
                </a:lnTo>
                <a:lnTo>
                  <a:pt x="61405" y="57600"/>
                </a:lnTo>
                <a:close/>
                <a:moveTo>
                  <a:pt x="13097" y="87840"/>
                </a:moveTo>
                <a:lnTo>
                  <a:pt x="13872" y="88162"/>
                </a:lnTo>
                <a:lnTo>
                  <a:pt x="13872" y="88642"/>
                </a:lnTo>
                <a:lnTo>
                  <a:pt x="13872" y="89122"/>
                </a:lnTo>
                <a:lnTo>
                  <a:pt x="13564" y="89602"/>
                </a:lnTo>
                <a:lnTo>
                  <a:pt x="13250" y="89917"/>
                </a:lnTo>
                <a:lnTo>
                  <a:pt x="12469" y="90562"/>
                </a:lnTo>
                <a:lnTo>
                  <a:pt x="11694" y="91200"/>
                </a:lnTo>
                <a:lnTo>
                  <a:pt x="10599" y="91680"/>
                </a:lnTo>
                <a:lnTo>
                  <a:pt x="9356" y="92160"/>
                </a:lnTo>
                <a:lnTo>
                  <a:pt x="9356" y="92160"/>
                </a:lnTo>
                <a:lnTo>
                  <a:pt x="10291" y="90877"/>
                </a:lnTo>
                <a:lnTo>
                  <a:pt x="11226" y="89602"/>
                </a:lnTo>
                <a:lnTo>
                  <a:pt x="12001" y="88642"/>
                </a:lnTo>
                <a:lnTo>
                  <a:pt x="12629" y="87997"/>
                </a:lnTo>
                <a:lnTo>
                  <a:pt x="12783" y="87997"/>
                </a:lnTo>
                <a:lnTo>
                  <a:pt x="13097" y="87840"/>
                </a:lnTo>
                <a:close/>
                <a:moveTo>
                  <a:pt x="12783" y="84637"/>
                </a:moveTo>
                <a:lnTo>
                  <a:pt x="12162" y="84802"/>
                </a:lnTo>
                <a:lnTo>
                  <a:pt x="11694" y="84960"/>
                </a:lnTo>
                <a:lnTo>
                  <a:pt x="10599" y="85597"/>
                </a:lnTo>
                <a:lnTo>
                  <a:pt x="9824" y="86400"/>
                </a:lnTo>
                <a:lnTo>
                  <a:pt x="8889" y="87360"/>
                </a:lnTo>
                <a:lnTo>
                  <a:pt x="7954" y="88477"/>
                </a:lnTo>
                <a:lnTo>
                  <a:pt x="6391" y="90720"/>
                </a:lnTo>
                <a:lnTo>
                  <a:pt x="5924" y="91837"/>
                </a:lnTo>
                <a:lnTo>
                  <a:pt x="5302" y="92962"/>
                </a:lnTo>
                <a:lnTo>
                  <a:pt x="5149" y="93600"/>
                </a:lnTo>
                <a:lnTo>
                  <a:pt x="4989" y="94080"/>
                </a:lnTo>
                <a:lnTo>
                  <a:pt x="4989" y="94717"/>
                </a:lnTo>
                <a:lnTo>
                  <a:pt x="5302" y="95197"/>
                </a:lnTo>
                <a:lnTo>
                  <a:pt x="5616" y="95520"/>
                </a:lnTo>
                <a:lnTo>
                  <a:pt x="5924" y="95842"/>
                </a:lnTo>
                <a:lnTo>
                  <a:pt x="6705" y="95842"/>
                </a:lnTo>
                <a:lnTo>
                  <a:pt x="7172" y="95677"/>
                </a:lnTo>
                <a:lnTo>
                  <a:pt x="8108" y="95677"/>
                </a:lnTo>
                <a:lnTo>
                  <a:pt x="9043" y="95520"/>
                </a:lnTo>
                <a:lnTo>
                  <a:pt x="10131" y="95197"/>
                </a:lnTo>
                <a:lnTo>
                  <a:pt x="11066" y="94882"/>
                </a:lnTo>
                <a:lnTo>
                  <a:pt x="12936" y="93922"/>
                </a:lnTo>
                <a:lnTo>
                  <a:pt x="14339" y="92962"/>
                </a:lnTo>
                <a:lnTo>
                  <a:pt x="15120" y="92317"/>
                </a:lnTo>
                <a:lnTo>
                  <a:pt x="15902" y="91522"/>
                </a:lnTo>
                <a:lnTo>
                  <a:pt x="16369" y="90562"/>
                </a:lnTo>
                <a:lnTo>
                  <a:pt x="16837" y="89602"/>
                </a:lnTo>
                <a:lnTo>
                  <a:pt x="16990" y="88642"/>
                </a:lnTo>
                <a:lnTo>
                  <a:pt x="16990" y="88162"/>
                </a:lnTo>
                <a:lnTo>
                  <a:pt x="16837" y="87682"/>
                </a:lnTo>
                <a:lnTo>
                  <a:pt x="16677" y="87202"/>
                </a:lnTo>
                <a:lnTo>
                  <a:pt x="16369" y="86722"/>
                </a:lnTo>
                <a:lnTo>
                  <a:pt x="15902" y="86400"/>
                </a:lnTo>
                <a:lnTo>
                  <a:pt x="15274" y="86077"/>
                </a:lnTo>
                <a:lnTo>
                  <a:pt x="14653" y="85282"/>
                </a:lnTo>
                <a:lnTo>
                  <a:pt x="13872" y="84802"/>
                </a:lnTo>
                <a:lnTo>
                  <a:pt x="13250" y="84637"/>
                </a:lnTo>
                <a:close/>
                <a:moveTo>
                  <a:pt x="99428" y="3682"/>
                </a:moveTo>
                <a:lnTo>
                  <a:pt x="103009" y="4162"/>
                </a:lnTo>
                <a:lnTo>
                  <a:pt x="106595" y="4642"/>
                </a:lnTo>
                <a:lnTo>
                  <a:pt x="110181" y="5444"/>
                </a:lnTo>
                <a:lnTo>
                  <a:pt x="113762" y="6404"/>
                </a:lnTo>
                <a:lnTo>
                  <a:pt x="113140" y="6726"/>
                </a:lnTo>
                <a:lnTo>
                  <a:pt x="112673" y="7206"/>
                </a:lnTo>
                <a:lnTo>
                  <a:pt x="112052" y="7686"/>
                </a:lnTo>
                <a:lnTo>
                  <a:pt x="112052" y="7844"/>
                </a:lnTo>
                <a:lnTo>
                  <a:pt x="112205" y="8002"/>
                </a:lnTo>
                <a:lnTo>
                  <a:pt x="112519" y="8324"/>
                </a:lnTo>
                <a:lnTo>
                  <a:pt x="112827" y="8482"/>
                </a:lnTo>
                <a:lnTo>
                  <a:pt x="113608" y="8646"/>
                </a:lnTo>
                <a:lnTo>
                  <a:pt x="114389" y="8482"/>
                </a:lnTo>
                <a:lnTo>
                  <a:pt x="114857" y="8482"/>
                </a:lnTo>
                <a:lnTo>
                  <a:pt x="115164" y="8166"/>
                </a:lnTo>
                <a:lnTo>
                  <a:pt x="115324" y="8962"/>
                </a:lnTo>
                <a:lnTo>
                  <a:pt x="115478" y="9606"/>
                </a:lnTo>
                <a:lnTo>
                  <a:pt x="114697" y="9764"/>
                </a:lnTo>
                <a:lnTo>
                  <a:pt x="114075" y="10086"/>
                </a:lnTo>
                <a:lnTo>
                  <a:pt x="113454" y="10402"/>
                </a:lnTo>
                <a:lnTo>
                  <a:pt x="112827" y="10882"/>
                </a:lnTo>
                <a:lnTo>
                  <a:pt x="112673" y="11046"/>
                </a:lnTo>
                <a:lnTo>
                  <a:pt x="112673" y="11526"/>
                </a:lnTo>
                <a:lnTo>
                  <a:pt x="112827" y="11842"/>
                </a:lnTo>
                <a:lnTo>
                  <a:pt x="113294" y="12006"/>
                </a:lnTo>
                <a:lnTo>
                  <a:pt x="113608" y="12164"/>
                </a:lnTo>
                <a:lnTo>
                  <a:pt x="114075" y="12322"/>
                </a:lnTo>
                <a:lnTo>
                  <a:pt x="115010" y="12164"/>
                </a:lnTo>
                <a:lnTo>
                  <a:pt x="115792" y="11842"/>
                </a:lnTo>
                <a:lnTo>
                  <a:pt x="115945" y="13124"/>
                </a:lnTo>
                <a:lnTo>
                  <a:pt x="114697" y="13604"/>
                </a:lnTo>
                <a:lnTo>
                  <a:pt x="113922" y="13926"/>
                </a:lnTo>
                <a:lnTo>
                  <a:pt x="113294" y="14564"/>
                </a:lnTo>
                <a:lnTo>
                  <a:pt x="112987" y="14886"/>
                </a:lnTo>
                <a:lnTo>
                  <a:pt x="112987" y="15524"/>
                </a:lnTo>
                <a:lnTo>
                  <a:pt x="113140" y="15846"/>
                </a:lnTo>
                <a:lnTo>
                  <a:pt x="113608" y="16162"/>
                </a:lnTo>
                <a:lnTo>
                  <a:pt x="114229" y="16326"/>
                </a:lnTo>
                <a:lnTo>
                  <a:pt x="114857" y="16162"/>
                </a:lnTo>
                <a:lnTo>
                  <a:pt x="116099" y="15846"/>
                </a:lnTo>
                <a:lnTo>
                  <a:pt x="116259" y="16642"/>
                </a:lnTo>
                <a:lnTo>
                  <a:pt x="115324" y="16800"/>
                </a:lnTo>
                <a:lnTo>
                  <a:pt x="114229" y="17122"/>
                </a:lnTo>
                <a:lnTo>
                  <a:pt x="113762" y="17444"/>
                </a:lnTo>
                <a:lnTo>
                  <a:pt x="113454" y="17924"/>
                </a:lnTo>
                <a:lnTo>
                  <a:pt x="113294" y="18562"/>
                </a:lnTo>
                <a:lnTo>
                  <a:pt x="113294" y="19042"/>
                </a:lnTo>
                <a:lnTo>
                  <a:pt x="113608" y="19364"/>
                </a:lnTo>
                <a:lnTo>
                  <a:pt x="114075" y="19680"/>
                </a:lnTo>
                <a:lnTo>
                  <a:pt x="116259" y="19680"/>
                </a:lnTo>
                <a:lnTo>
                  <a:pt x="116413" y="19522"/>
                </a:lnTo>
                <a:lnTo>
                  <a:pt x="116413" y="21442"/>
                </a:lnTo>
                <a:lnTo>
                  <a:pt x="113608" y="22244"/>
                </a:lnTo>
                <a:lnTo>
                  <a:pt x="113294" y="22402"/>
                </a:lnTo>
                <a:lnTo>
                  <a:pt x="113140" y="22560"/>
                </a:lnTo>
                <a:lnTo>
                  <a:pt x="112827" y="23204"/>
                </a:lnTo>
                <a:lnTo>
                  <a:pt x="112827" y="23520"/>
                </a:lnTo>
                <a:lnTo>
                  <a:pt x="112987" y="23842"/>
                </a:lnTo>
                <a:lnTo>
                  <a:pt x="113140" y="24000"/>
                </a:lnTo>
                <a:lnTo>
                  <a:pt x="113454" y="24322"/>
                </a:lnTo>
                <a:lnTo>
                  <a:pt x="114075" y="24480"/>
                </a:lnTo>
                <a:lnTo>
                  <a:pt x="114857" y="24480"/>
                </a:lnTo>
                <a:lnTo>
                  <a:pt x="116259" y="24322"/>
                </a:lnTo>
                <a:lnTo>
                  <a:pt x="116259" y="24322"/>
                </a:lnTo>
                <a:lnTo>
                  <a:pt x="115945" y="27524"/>
                </a:lnTo>
                <a:lnTo>
                  <a:pt x="114857" y="26880"/>
                </a:lnTo>
                <a:lnTo>
                  <a:pt x="113608" y="26564"/>
                </a:lnTo>
                <a:lnTo>
                  <a:pt x="112987" y="26400"/>
                </a:lnTo>
                <a:lnTo>
                  <a:pt x="112519" y="26564"/>
                </a:lnTo>
                <a:lnTo>
                  <a:pt x="111891" y="26722"/>
                </a:lnTo>
                <a:lnTo>
                  <a:pt x="111584" y="27202"/>
                </a:lnTo>
                <a:lnTo>
                  <a:pt x="111584" y="27524"/>
                </a:lnTo>
                <a:lnTo>
                  <a:pt x="112052" y="28162"/>
                </a:lnTo>
                <a:lnTo>
                  <a:pt x="112827" y="28484"/>
                </a:lnTo>
                <a:lnTo>
                  <a:pt x="114075" y="29122"/>
                </a:lnTo>
                <a:lnTo>
                  <a:pt x="115164" y="29760"/>
                </a:lnTo>
                <a:lnTo>
                  <a:pt x="115632" y="29924"/>
                </a:lnTo>
                <a:lnTo>
                  <a:pt x="115010" y="32482"/>
                </a:lnTo>
                <a:lnTo>
                  <a:pt x="113294" y="31844"/>
                </a:lnTo>
                <a:lnTo>
                  <a:pt x="111891" y="31042"/>
                </a:lnTo>
                <a:lnTo>
                  <a:pt x="110335" y="30562"/>
                </a:lnTo>
                <a:lnTo>
                  <a:pt x="109868" y="30562"/>
                </a:lnTo>
                <a:lnTo>
                  <a:pt x="109868" y="30720"/>
                </a:lnTo>
                <a:lnTo>
                  <a:pt x="109868" y="31042"/>
                </a:lnTo>
                <a:lnTo>
                  <a:pt x="110181" y="31680"/>
                </a:lnTo>
                <a:lnTo>
                  <a:pt x="110489" y="32160"/>
                </a:lnTo>
                <a:lnTo>
                  <a:pt x="111117" y="32804"/>
                </a:lnTo>
                <a:lnTo>
                  <a:pt x="111584" y="33284"/>
                </a:lnTo>
                <a:lnTo>
                  <a:pt x="112987" y="34080"/>
                </a:lnTo>
                <a:lnTo>
                  <a:pt x="114389" y="34560"/>
                </a:lnTo>
                <a:lnTo>
                  <a:pt x="113608" y="36960"/>
                </a:lnTo>
                <a:lnTo>
                  <a:pt x="112827" y="39044"/>
                </a:lnTo>
                <a:lnTo>
                  <a:pt x="112519" y="38722"/>
                </a:lnTo>
                <a:lnTo>
                  <a:pt x="112205" y="38400"/>
                </a:lnTo>
                <a:lnTo>
                  <a:pt x="111424" y="37762"/>
                </a:lnTo>
                <a:lnTo>
                  <a:pt x="110803" y="37282"/>
                </a:lnTo>
                <a:lnTo>
                  <a:pt x="110021" y="36802"/>
                </a:lnTo>
                <a:lnTo>
                  <a:pt x="109400" y="36644"/>
                </a:lnTo>
                <a:lnTo>
                  <a:pt x="108779" y="36480"/>
                </a:lnTo>
                <a:lnTo>
                  <a:pt x="108151" y="36480"/>
                </a:lnTo>
                <a:lnTo>
                  <a:pt x="107376" y="36802"/>
                </a:lnTo>
                <a:lnTo>
                  <a:pt x="107216" y="36960"/>
                </a:lnTo>
                <a:lnTo>
                  <a:pt x="107216" y="37282"/>
                </a:lnTo>
                <a:lnTo>
                  <a:pt x="107216" y="37604"/>
                </a:lnTo>
                <a:lnTo>
                  <a:pt x="107376" y="37762"/>
                </a:lnTo>
                <a:lnTo>
                  <a:pt x="107998" y="38400"/>
                </a:lnTo>
                <a:lnTo>
                  <a:pt x="108465" y="38880"/>
                </a:lnTo>
                <a:lnTo>
                  <a:pt x="108933" y="39202"/>
                </a:lnTo>
                <a:lnTo>
                  <a:pt x="110335" y="40320"/>
                </a:lnTo>
                <a:lnTo>
                  <a:pt x="110956" y="40642"/>
                </a:lnTo>
                <a:lnTo>
                  <a:pt x="111738" y="40800"/>
                </a:lnTo>
                <a:lnTo>
                  <a:pt x="112052" y="40800"/>
                </a:lnTo>
                <a:lnTo>
                  <a:pt x="110956" y="42562"/>
                </a:lnTo>
                <a:lnTo>
                  <a:pt x="110181" y="42562"/>
                </a:lnTo>
                <a:lnTo>
                  <a:pt x="109554" y="42404"/>
                </a:lnTo>
                <a:lnTo>
                  <a:pt x="108933" y="42082"/>
                </a:lnTo>
                <a:lnTo>
                  <a:pt x="108465" y="41760"/>
                </a:lnTo>
                <a:lnTo>
                  <a:pt x="107684" y="40964"/>
                </a:lnTo>
                <a:lnTo>
                  <a:pt x="106749" y="40162"/>
                </a:lnTo>
                <a:lnTo>
                  <a:pt x="105814" y="39682"/>
                </a:lnTo>
                <a:lnTo>
                  <a:pt x="105346" y="39524"/>
                </a:lnTo>
                <a:lnTo>
                  <a:pt x="104725" y="39524"/>
                </a:lnTo>
                <a:lnTo>
                  <a:pt x="104257" y="39682"/>
                </a:lnTo>
                <a:lnTo>
                  <a:pt x="103636" y="40004"/>
                </a:lnTo>
                <a:lnTo>
                  <a:pt x="103322" y="40320"/>
                </a:lnTo>
                <a:lnTo>
                  <a:pt x="103322" y="40642"/>
                </a:lnTo>
                <a:lnTo>
                  <a:pt x="103636" y="40964"/>
                </a:lnTo>
                <a:lnTo>
                  <a:pt x="103944" y="41122"/>
                </a:lnTo>
                <a:lnTo>
                  <a:pt x="104411" y="41122"/>
                </a:lnTo>
                <a:lnTo>
                  <a:pt x="105039" y="41444"/>
                </a:lnTo>
                <a:lnTo>
                  <a:pt x="105974" y="42240"/>
                </a:lnTo>
                <a:lnTo>
                  <a:pt x="106909" y="43200"/>
                </a:lnTo>
                <a:lnTo>
                  <a:pt x="107684" y="44002"/>
                </a:lnTo>
                <a:lnTo>
                  <a:pt x="108465" y="44640"/>
                </a:lnTo>
                <a:lnTo>
                  <a:pt x="109400" y="44962"/>
                </a:lnTo>
                <a:lnTo>
                  <a:pt x="106749" y="48164"/>
                </a:lnTo>
                <a:lnTo>
                  <a:pt x="103476" y="46724"/>
                </a:lnTo>
                <a:lnTo>
                  <a:pt x="102541" y="46244"/>
                </a:lnTo>
                <a:lnTo>
                  <a:pt x="101606" y="46080"/>
                </a:lnTo>
                <a:lnTo>
                  <a:pt x="100831" y="46080"/>
                </a:lnTo>
                <a:lnTo>
                  <a:pt x="99896" y="46402"/>
                </a:lnTo>
                <a:lnTo>
                  <a:pt x="99736" y="46560"/>
                </a:lnTo>
                <a:lnTo>
                  <a:pt x="99582" y="46724"/>
                </a:lnTo>
                <a:lnTo>
                  <a:pt x="99582" y="47040"/>
                </a:lnTo>
                <a:lnTo>
                  <a:pt x="99736" y="47204"/>
                </a:lnTo>
                <a:lnTo>
                  <a:pt x="100203" y="47842"/>
                </a:lnTo>
                <a:lnTo>
                  <a:pt x="100831" y="48322"/>
                </a:lnTo>
                <a:lnTo>
                  <a:pt x="102387" y="49282"/>
                </a:lnTo>
                <a:lnTo>
                  <a:pt x="104571" y="50400"/>
                </a:lnTo>
                <a:lnTo>
                  <a:pt x="102701" y="52320"/>
                </a:lnTo>
                <a:lnTo>
                  <a:pt x="101766" y="52004"/>
                </a:lnTo>
                <a:lnTo>
                  <a:pt x="100831" y="51840"/>
                </a:lnTo>
                <a:lnTo>
                  <a:pt x="99896" y="51682"/>
                </a:lnTo>
                <a:lnTo>
                  <a:pt x="98961" y="51524"/>
                </a:lnTo>
                <a:lnTo>
                  <a:pt x="97091" y="50564"/>
                </a:lnTo>
                <a:lnTo>
                  <a:pt x="96156" y="50242"/>
                </a:lnTo>
                <a:lnTo>
                  <a:pt x="95221" y="49920"/>
                </a:lnTo>
                <a:lnTo>
                  <a:pt x="94907" y="50084"/>
                </a:lnTo>
                <a:lnTo>
                  <a:pt x="94593" y="50400"/>
                </a:lnTo>
                <a:lnTo>
                  <a:pt x="94593" y="50722"/>
                </a:lnTo>
                <a:lnTo>
                  <a:pt x="94593" y="51044"/>
                </a:lnTo>
                <a:lnTo>
                  <a:pt x="95061" y="51682"/>
                </a:lnTo>
                <a:lnTo>
                  <a:pt x="95528" y="52320"/>
                </a:lnTo>
                <a:lnTo>
                  <a:pt x="96931" y="53444"/>
                </a:lnTo>
                <a:lnTo>
                  <a:pt x="98801" y="54240"/>
                </a:lnTo>
                <a:lnTo>
                  <a:pt x="99582" y="54562"/>
                </a:lnTo>
                <a:lnTo>
                  <a:pt x="100517" y="54720"/>
                </a:lnTo>
                <a:lnTo>
                  <a:pt x="98647" y="56804"/>
                </a:lnTo>
                <a:lnTo>
                  <a:pt x="97245" y="56482"/>
                </a:lnTo>
                <a:lnTo>
                  <a:pt x="95842" y="56160"/>
                </a:lnTo>
                <a:lnTo>
                  <a:pt x="94593" y="55680"/>
                </a:lnTo>
                <a:lnTo>
                  <a:pt x="93351" y="54884"/>
                </a:lnTo>
                <a:lnTo>
                  <a:pt x="93191" y="54720"/>
                </a:lnTo>
                <a:lnTo>
                  <a:pt x="92883" y="54720"/>
                </a:lnTo>
                <a:lnTo>
                  <a:pt x="92569" y="55042"/>
                </a:lnTo>
                <a:lnTo>
                  <a:pt x="92416" y="55364"/>
                </a:lnTo>
                <a:lnTo>
                  <a:pt x="92416" y="55844"/>
                </a:lnTo>
                <a:lnTo>
                  <a:pt x="92723" y="56482"/>
                </a:lnTo>
                <a:lnTo>
                  <a:pt x="93191" y="57120"/>
                </a:lnTo>
                <a:lnTo>
                  <a:pt x="94286" y="57922"/>
                </a:lnTo>
                <a:lnTo>
                  <a:pt x="95374" y="58560"/>
                </a:lnTo>
                <a:lnTo>
                  <a:pt x="96777" y="59040"/>
                </a:lnTo>
                <a:lnTo>
                  <a:pt x="95061" y="60960"/>
                </a:lnTo>
                <a:lnTo>
                  <a:pt x="94753" y="60802"/>
                </a:lnTo>
                <a:lnTo>
                  <a:pt x="92883" y="60164"/>
                </a:lnTo>
                <a:lnTo>
                  <a:pt x="91013" y="59520"/>
                </a:lnTo>
                <a:lnTo>
                  <a:pt x="89143" y="58882"/>
                </a:lnTo>
                <a:lnTo>
                  <a:pt x="87273" y="58244"/>
                </a:lnTo>
                <a:lnTo>
                  <a:pt x="86959" y="58244"/>
                </a:lnTo>
                <a:lnTo>
                  <a:pt x="86805" y="58402"/>
                </a:lnTo>
                <a:lnTo>
                  <a:pt x="86645" y="58724"/>
                </a:lnTo>
                <a:lnTo>
                  <a:pt x="86805" y="58882"/>
                </a:lnTo>
                <a:lnTo>
                  <a:pt x="87273" y="59684"/>
                </a:lnTo>
                <a:lnTo>
                  <a:pt x="88048" y="60480"/>
                </a:lnTo>
                <a:lnTo>
                  <a:pt x="88675" y="61124"/>
                </a:lnTo>
                <a:lnTo>
                  <a:pt x="89610" y="61604"/>
                </a:lnTo>
                <a:lnTo>
                  <a:pt x="91481" y="62564"/>
                </a:lnTo>
                <a:lnTo>
                  <a:pt x="93351" y="63202"/>
                </a:lnTo>
                <a:lnTo>
                  <a:pt x="91013" y="65760"/>
                </a:lnTo>
                <a:lnTo>
                  <a:pt x="90853" y="65444"/>
                </a:lnTo>
                <a:lnTo>
                  <a:pt x="90385" y="65122"/>
                </a:lnTo>
                <a:lnTo>
                  <a:pt x="88675" y="63840"/>
                </a:lnTo>
                <a:lnTo>
                  <a:pt x="86645" y="62880"/>
                </a:lnTo>
                <a:lnTo>
                  <a:pt x="85556" y="62400"/>
                </a:lnTo>
                <a:lnTo>
                  <a:pt x="84621" y="62084"/>
                </a:lnTo>
                <a:lnTo>
                  <a:pt x="83533" y="61762"/>
                </a:lnTo>
                <a:lnTo>
                  <a:pt x="82130" y="61762"/>
                </a:lnTo>
                <a:lnTo>
                  <a:pt x="81970" y="62084"/>
                </a:lnTo>
                <a:lnTo>
                  <a:pt x="81970" y="62400"/>
                </a:lnTo>
                <a:lnTo>
                  <a:pt x="82130" y="62564"/>
                </a:lnTo>
                <a:lnTo>
                  <a:pt x="83686" y="64004"/>
                </a:lnTo>
                <a:lnTo>
                  <a:pt x="85403" y="65122"/>
                </a:lnTo>
                <a:lnTo>
                  <a:pt x="87273" y="66240"/>
                </a:lnTo>
                <a:lnTo>
                  <a:pt x="89143" y="67200"/>
                </a:lnTo>
                <a:lnTo>
                  <a:pt x="89450" y="67364"/>
                </a:lnTo>
                <a:lnTo>
                  <a:pt x="88983" y="67844"/>
                </a:lnTo>
                <a:lnTo>
                  <a:pt x="88048" y="68804"/>
                </a:lnTo>
                <a:lnTo>
                  <a:pt x="87740" y="68324"/>
                </a:lnTo>
                <a:lnTo>
                  <a:pt x="87273" y="67844"/>
                </a:lnTo>
                <a:lnTo>
                  <a:pt x="86178" y="67200"/>
                </a:lnTo>
                <a:lnTo>
                  <a:pt x="83840" y="66240"/>
                </a:lnTo>
                <a:lnTo>
                  <a:pt x="82598" y="65924"/>
                </a:lnTo>
                <a:lnTo>
                  <a:pt x="81349" y="65444"/>
                </a:lnTo>
                <a:lnTo>
                  <a:pt x="80100" y="65280"/>
                </a:lnTo>
                <a:lnTo>
                  <a:pt x="78697" y="65122"/>
                </a:lnTo>
                <a:lnTo>
                  <a:pt x="78390" y="65122"/>
                </a:lnTo>
                <a:lnTo>
                  <a:pt x="78230" y="65280"/>
                </a:lnTo>
                <a:lnTo>
                  <a:pt x="78076" y="65602"/>
                </a:lnTo>
                <a:lnTo>
                  <a:pt x="78230" y="66082"/>
                </a:lnTo>
                <a:lnTo>
                  <a:pt x="78544" y="66404"/>
                </a:lnTo>
                <a:lnTo>
                  <a:pt x="79792" y="67042"/>
                </a:lnTo>
                <a:lnTo>
                  <a:pt x="80881" y="67680"/>
                </a:lnTo>
                <a:lnTo>
                  <a:pt x="83219" y="69120"/>
                </a:lnTo>
                <a:lnTo>
                  <a:pt x="84775" y="69922"/>
                </a:lnTo>
                <a:lnTo>
                  <a:pt x="85556" y="70237"/>
                </a:lnTo>
                <a:lnTo>
                  <a:pt x="86491" y="70402"/>
                </a:lnTo>
                <a:lnTo>
                  <a:pt x="82751" y="74242"/>
                </a:lnTo>
                <a:lnTo>
                  <a:pt x="81970" y="73597"/>
                </a:lnTo>
                <a:lnTo>
                  <a:pt x="81035" y="72960"/>
                </a:lnTo>
                <a:lnTo>
                  <a:pt x="79632" y="72157"/>
                </a:lnTo>
                <a:lnTo>
                  <a:pt x="78390" y="71197"/>
                </a:lnTo>
                <a:lnTo>
                  <a:pt x="76987" y="70237"/>
                </a:lnTo>
                <a:lnTo>
                  <a:pt x="75585" y="69600"/>
                </a:lnTo>
                <a:lnTo>
                  <a:pt x="74803" y="69284"/>
                </a:lnTo>
                <a:lnTo>
                  <a:pt x="73868" y="69284"/>
                </a:lnTo>
                <a:lnTo>
                  <a:pt x="73715" y="69442"/>
                </a:lnTo>
                <a:lnTo>
                  <a:pt x="73715" y="69600"/>
                </a:lnTo>
                <a:lnTo>
                  <a:pt x="73868" y="69757"/>
                </a:lnTo>
                <a:lnTo>
                  <a:pt x="74957" y="71040"/>
                </a:lnTo>
                <a:lnTo>
                  <a:pt x="76827" y="72802"/>
                </a:lnTo>
                <a:lnTo>
                  <a:pt x="79011" y="74722"/>
                </a:lnTo>
                <a:lnTo>
                  <a:pt x="80100" y="75360"/>
                </a:lnTo>
                <a:lnTo>
                  <a:pt x="81195" y="75840"/>
                </a:lnTo>
                <a:lnTo>
                  <a:pt x="79011" y="78082"/>
                </a:lnTo>
                <a:lnTo>
                  <a:pt x="78230" y="77760"/>
                </a:lnTo>
                <a:lnTo>
                  <a:pt x="77455" y="77437"/>
                </a:lnTo>
                <a:lnTo>
                  <a:pt x="76206" y="76800"/>
                </a:lnTo>
                <a:lnTo>
                  <a:pt x="73715" y="75202"/>
                </a:lnTo>
                <a:lnTo>
                  <a:pt x="72312" y="74557"/>
                </a:lnTo>
                <a:lnTo>
                  <a:pt x="71684" y="74400"/>
                </a:lnTo>
                <a:lnTo>
                  <a:pt x="70909" y="74242"/>
                </a:lnTo>
                <a:lnTo>
                  <a:pt x="70442" y="74400"/>
                </a:lnTo>
                <a:lnTo>
                  <a:pt x="70282" y="74722"/>
                </a:lnTo>
                <a:lnTo>
                  <a:pt x="70128" y="75202"/>
                </a:lnTo>
                <a:lnTo>
                  <a:pt x="70442" y="75517"/>
                </a:lnTo>
                <a:lnTo>
                  <a:pt x="72152" y="76957"/>
                </a:lnTo>
                <a:lnTo>
                  <a:pt x="74022" y="78397"/>
                </a:lnTo>
                <a:lnTo>
                  <a:pt x="75425" y="79357"/>
                </a:lnTo>
                <a:lnTo>
                  <a:pt x="77141" y="80160"/>
                </a:lnTo>
                <a:lnTo>
                  <a:pt x="75271" y="82080"/>
                </a:lnTo>
                <a:lnTo>
                  <a:pt x="73554" y="80640"/>
                </a:lnTo>
                <a:lnTo>
                  <a:pt x="71845" y="79200"/>
                </a:lnTo>
                <a:lnTo>
                  <a:pt x="70749" y="78240"/>
                </a:lnTo>
                <a:lnTo>
                  <a:pt x="69661" y="77437"/>
                </a:lnTo>
                <a:lnTo>
                  <a:pt x="68412" y="76800"/>
                </a:lnTo>
                <a:lnTo>
                  <a:pt x="67169" y="76477"/>
                </a:lnTo>
                <a:lnTo>
                  <a:pt x="66855" y="76642"/>
                </a:lnTo>
                <a:lnTo>
                  <a:pt x="66855" y="76800"/>
                </a:lnTo>
                <a:lnTo>
                  <a:pt x="66702" y="76957"/>
                </a:lnTo>
                <a:lnTo>
                  <a:pt x="66855" y="77280"/>
                </a:lnTo>
                <a:lnTo>
                  <a:pt x="70909" y="81600"/>
                </a:lnTo>
                <a:lnTo>
                  <a:pt x="71998" y="82882"/>
                </a:lnTo>
                <a:lnTo>
                  <a:pt x="73401" y="84000"/>
                </a:lnTo>
                <a:lnTo>
                  <a:pt x="72466" y="85117"/>
                </a:lnTo>
                <a:lnTo>
                  <a:pt x="71684" y="84480"/>
                </a:lnTo>
                <a:lnTo>
                  <a:pt x="70749" y="84000"/>
                </a:lnTo>
                <a:lnTo>
                  <a:pt x="69039" y="83040"/>
                </a:lnTo>
                <a:lnTo>
                  <a:pt x="66388" y="81277"/>
                </a:lnTo>
                <a:lnTo>
                  <a:pt x="65145" y="80317"/>
                </a:lnTo>
                <a:lnTo>
                  <a:pt x="63897" y="79357"/>
                </a:lnTo>
                <a:lnTo>
                  <a:pt x="63743" y="79200"/>
                </a:lnTo>
                <a:lnTo>
                  <a:pt x="63583" y="79357"/>
                </a:lnTo>
                <a:lnTo>
                  <a:pt x="63429" y="79522"/>
                </a:lnTo>
                <a:lnTo>
                  <a:pt x="63583" y="79680"/>
                </a:lnTo>
                <a:lnTo>
                  <a:pt x="65453" y="82402"/>
                </a:lnTo>
                <a:lnTo>
                  <a:pt x="66548" y="83520"/>
                </a:lnTo>
                <a:lnTo>
                  <a:pt x="67791" y="84802"/>
                </a:lnTo>
                <a:lnTo>
                  <a:pt x="69193" y="85920"/>
                </a:lnTo>
                <a:lnTo>
                  <a:pt x="69974" y="86400"/>
                </a:lnTo>
                <a:lnTo>
                  <a:pt x="70749" y="86880"/>
                </a:lnTo>
                <a:lnTo>
                  <a:pt x="69039" y="88477"/>
                </a:lnTo>
                <a:lnTo>
                  <a:pt x="66855" y="86880"/>
                </a:lnTo>
                <a:lnTo>
                  <a:pt x="64678" y="85282"/>
                </a:lnTo>
                <a:lnTo>
                  <a:pt x="63583" y="84637"/>
                </a:lnTo>
                <a:lnTo>
                  <a:pt x="62340" y="84157"/>
                </a:lnTo>
                <a:lnTo>
                  <a:pt x="61245" y="83677"/>
                </a:lnTo>
                <a:lnTo>
                  <a:pt x="60003" y="83677"/>
                </a:lnTo>
                <a:lnTo>
                  <a:pt x="59689" y="83842"/>
                </a:lnTo>
                <a:lnTo>
                  <a:pt x="59689" y="84000"/>
                </a:lnTo>
                <a:lnTo>
                  <a:pt x="59689" y="84157"/>
                </a:lnTo>
                <a:lnTo>
                  <a:pt x="60470" y="84960"/>
                </a:lnTo>
                <a:lnTo>
                  <a:pt x="61405" y="85762"/>
                </a:lnTo>
                <a:lnTo>
                  <a:pt x="63115" y="87202"/>
                </a:lnTo>
                <a:lnTo>
                  <a:pt x="67016" y="90562"/>
                </a:lnTo>
                <a:lnTo>
                  <a:pt x="65920" y="91680"/>
                </a:lnTo>
                <a:lnTo>
                  <a:pt x="64832" y="90877"/>
                </a:lnTo>
                <a:lnTo>
                  <a:pt x="63743" y="90240"/>
                </a:lnTo>
                <a:lnTo>
                  <a:pt x="61559" y="89122"/>
                </a:lnTo>
                <a:lnTo>
                  <a:pt x="60156" y="88162"/>
                </a:lnTo>
                <a:lnTo>
                  <a:pt x="59068" y="87037"/>
                </a:lnTo>
                <a:lnTo>
                  <a:pt x="57972" y="85920"/>
                </a:lnTo>
                <a:lnTo>
                  <a:pt x="57037" y="84480"/>
                </a:lnTo>
                <a:lnTo>
                  <a:pt x="56570" y="84157"/>
                </a:lnTo>
                <a:lnTo>
                  <a:pt x="56102" y="84157"/>
                </a:lnTo>
                <a:lnTo>
                  <a:pt x="55795" y="84322"/>
                </a:lnTo>
                <a:lnTo>
                  <a:pt x="55481" y="84802"/>
                </a:lnTo>
                <a:lnTo>
                  <a:pt x="55327" y="85597"/>
                </a:lnTo>
                <a:lnTo>
                  <a:pt x="55481" y="86557"/>
                </a:lnTo>
                <a:lnTo>
                  <a:pt x="55635" y="87360"/>
                </a:lnTo>
                <a:lnTo>
                  <a:pt x="56102" y="88162"/>
                </a:lnTo>
                <a:lnTo>
                  <a:pt x="56570" y="88957"/>
                </a:lnTo>
                <a:lnTo>
                  <a:pt x="57198" y="89602"/>
                </a:lnTo>
                <a:lnTo>
                  <a:pt x="58440" y="90877"/>
                </a:lnTo>
                <a:lnTo>
                  <a:pt x="60778" y="92640"/>
                </a:lnTo>
                <a:lnTo>
                  <a:pt x="62027" y="93442"/>
                </a:lnTo>
                <a:lnTo>
                  <a:pt x="63429" y="94080"/>
                </a:lnTo>
                <a:lnTo>
                  <a:pt x="61873" y="95520"/>
                </a:lnTo>
                <a:lnTo>
                  <a:pt x="60003" y="94560"/>
                </a:lnTo>
                <a:lnTo>
                  <a:pt x="57972" y="93600"/>
                </a:lnTo>
                <a:lnTo>
                  <a:pt x="56102" y="92640"/>
                </a:lnTo>
                <a:lnTo>
                  <a:pt x="55167" y="92002"/>
                </a:lnTo>
                <a:lnTo>
                  <a:pt x="54232" y="91522"/>
                </a:lnTo>
                <a:lnTo>
                  <a:pt x="54079" y="91357"/>
                </a:lnTo>
                <a:lnTo>
                  <a:pt x="53925" y="91357"/>
                </a:lnTo>
                <a:lnTo>
                  <a:pt x="53765" y="91522"/>
                </a:lnTo>
                <a:lnTo>
                  <a:pt x="53765" y="91837"/>
                </a:lnTo>
                <a:lnTo>
                  <a:pt x="54232" y="92962"/>
                </a:lnTo>
                <a:lnTo>
                  <a:pt x="54860" y="94080"/>
                </a:lnTo>
                <a:lnTo>
                  <a:pt x="55635" y="94882"/>
                </a:lnTo>
                <a:lnTo>
                  <a:pt x="56570" y="95677"/>
                </a:lnTo>
                <a:lnTo>
                  <a:pt x="59535" y="97762"/>
                </a:lnTo>
                <a:lnTo>
                  <a:pt x="57665" y="99682"/>
                </a:lnTo>
                <a:lnTo>
                  <a:pt x="55167" y="97117"/>
                </a:lnTo>
                <a:lnTo>
                  <a:pt x="52522" y="94717"/>
                </a:lnTo>
                <a:lnTo>
                  <a:pt x="47380" y="90082"/>
                </a:lnTo>
                <a:lnTo>
                  <a:pt x="44728" y="87840"/>
                </a:lnTo>
                <a:lnTo>
                  <a:pt x="42237" y="85440"/>
                </a:lnTo>
                <a:lnTo>
                  <a:pt x="39739" y="82882"/>
                </a:lnTo>
                <a:lnTo>
                  <a:pt x="37401" y="80317"/>
                </a:lnTo>
                <a:lnTo>
                  <a:pt x="35224" y="77437"/>
                </a:lnTo>
                <a:lnTo>
                  <a:pt x="32886" y="74400"/>
                </a:lnTo>
                <a:lnTo>
                  <a:pt x="30702" y="71677"/>
                </a:lnTo>
                <a:lnTo>
                  <a:pt x="29454" y="70237"/>
                </a:lnTo>
                <a:lnTo>
                  <a:pt x="28211" y="68962"/>
                </a:lnTo>
                <a:lnTo>
                  <a:pt x="26495" y="67522"/>
                </a:lnTo>
                <a:lnTo>
                  <a:pt x="24625" y="66240"/>
                </a:lnTo>
                <a:lnTo>
                  <a:pt x="22754" y="64800"/>
                </a:lnTo>
                <a:lnTo>
                  <a:pt x="21038" y="63524"/>
                </a:lnTo>
                <a:lnTo>
                  <a:pt x="20884" y="63044"/>
                </a:lnTo>
                <a:lnTo>
                  <a:pt x="23068" y="61124"/>
                </a:lnTo>
                <a:lnTo>
                  <a:pt x="25406" y="59204"/>
                </a:lnTo>
                <a:lnTo>
                  <a:pt x="27744" y="57284"/>
                </a:lnTo>
                <a:lnTo>
                  <a:pt x="29921" y="55364"/>
                </a:lnTo>
                <a:lnTo>
                  <a:pt x="36159" y="49440"/>
                </a:lnTo>
                <a:lnTo>
                  <a:pt x="42237" y="43364"/>
                </a:lnTo>
                <a:lnTo>
                  <a:pt x="44728" y="40800"/>
                </a:lnTo>
                <a:lnTo>
                  <a:pt x="47066" y="38084"/>
                </a:lnTo>
                <a:lnTo>
                  <a:pt x="51587" y="32482"/>
                </a:lnTo>
                <a:lnTo>
                  <a:pt x="56102" y="26880"/>
                </a:lnTo>
                <a:lnTo>
                  <a:pt x="60624" y="21284"/>
                </a:lnTo>
                <a:lnTo>
                  <a:pt x="63115" y="18404"/>
                </a:lnTo>
                <a:lnTo>
                  <a:pt x="65767" y="15846"/>
                </a:lnTo>
                <a:lnTo>
                  <a:pt x="68572" y="13446"/>
                </a:lnTo>
                <a:lnTo>
                  <a:pt x="71531" y="11204"/>
                </a:lnTo>
                <a:lnTo>
                  <a:pt x="74490" y="9284"/>
                </a:lnTo>
                <a:lnTo>
                  <a:pt x="77762" y="7522"/>
                </a:lnTo>
                <a:lnTo>
                  <a:pt x="81195" y="6246"/>
                </a:lnTo>
                <a:lnTo>
                  <a:pt x="84775" y="5122"/>
                </a:lnTo>
                <a:lnTo>
                  <a:pt x="88362" y="4326"/>
                </a:lnTo>
                <a:lnTo>
                  <a:pt x="92102" y="3846"/>
                </a:lnTo>
                <a:lnTo>
                  <a:pt x="95688" y="3682"/>
                </a:lnTo>
                <a:close/>
                <a:moveTo>
                  <a:pt x="75425" y="87037"/>
                </a:moveTo>
                <a:lnTo>
                  <a:pt x="75425" y="89437"/>
                </a:lnTo>
                <a:lnTo>
                  <a:pt x="75271" y="91837"/>
                </a:lnTo>
                <a:lnTo>
                  <a:pt x="74957" y="96960"/>
                </a:lnTo>
                <a:lnTo>
                  <a:pt x="74803" y="102240"/>
                </a:lnTo>
                <a:lnTo>
                  <a:pt x="74650" y="107362"/>
                </a:lnTo>
                <a:lnTo>
                  <a:pt x="73554" y="105757"/>
                </a:lnTo>
                <a:lnTo>
                  <a:pt x="72312" y="104317"/>
                </a:lnTo>
                <a:lnTo>
                  <a:pt x="69661" y="101437"/>
                </a:lnTo>
                <a:lnTo>
                  <a:pt x="68879" y="100320"/>
                </a:lnTo>
                <a:lnTo>
                  <a:pt x="67951" y="99037"/>
                </a:lnTo>
                <a:lnTo>
                  <a:pt x="67016" y="97762"/>
                </a:lnTo>
                <a:lnTo>
                  <a:pt x="66388" y="97117"/>
                </a:lnTo>
                <a:lnTo>
                  <a:pt x="65920" y="96802"/>
                </a:lnTo>
                <a:lnTo>
                  <a:pt x="68726" y="93922"/>
                </a:lnTo>
                <a:lnTo>
                  <a:pt x="72152" y="90562"/>
                </a:lnTo>
                <a:lnTo>
                  <a:pt x="75425" y="87037"/>
                </a:lnTo>
                <a:close/>
                <a:moveTo>
                  <a:pt x="21973" y="94560"/>
                </a:moveTo>
                <a:lnTo>
                  <a:pt x="22754" y="94717"/>
                </a:lnTo>
                <a:lnTo>
                  <a:pt x="23690" y="95040"/>
                </a:lnTo>
                <a:lnTo>
                  <a:pt x="23690" y="95520"/>
                </a:lnTo>
                <a:lnTo>
                  <a:pt x="23843" y="95842"/>
                </a:lnTo>
                <a:lnTo>
                  <a:pt x="23068" y="95842"/>
                </a:lnTo>
                <a:lnTo>
                  <a:pt x="22754" y="96000"/>
                </a:lnTo>
                <a:lnTo>
                  <a:pt x="22441" y="96322"/>
                </a:lnTo>
                <a:lnTo>
                  <a:pt x="21352" y="97597"/>
                </a:lnTo>
                <a:lnTo>
                  <a:pt x="20263" y="98880"/>
                </a:lnTo>
                <a:lnTo>
                  <a:pt x="19014" y="100162"/>
                </a:lnTo>
                <a:lnTo>
                  <a:pt x="18547" y="100800"/>
                </a:lnTo>
                <a:lnTo>
                  <a:pt x="18233" y="101602"/>
                </a:lnTo>
                <a:lnTo>
                  <a:pt x="18233" y="102082"/>
                </a:lnTo>
                <a:lnTo>
                  <a:pt x="18393" y="102397"/>
                </a:lnTo>
                <a:lnTo>
                  <a:pt x="18547" y="102720"/>
                </a:lnTo>
                <a:lnTo>
                  <a:pt x="18861" y="102877"/>
                </a:lnTo>
                <a:lnTo>
                  <a:pt x="19949" y="102877"/>
                </a:lnTo>
                <a:lnTo>
                  <a:pt x="20731" y="102562"/>
                </a:lnTo>
                <a:lnTo>
                  <a:pt x="21506" y="102082"/>
                </a:lnTo>
                <a:lnTo>
                  <a:pt x="22287" y="101437"/>
                </a:lnTo>
                <a:lnTo>
                  <a:pt x="23690" y="99997"/>
                </a:lnTo>
                <a:lnTo>
                  <a:pt x="24938" y="98242"/>
                </a:lnTo>
                <a:lnTo>
                  <a:pt x="25092" y="97762"/>
                </a:lnTo>
                <a:lnTo>
                  <a:pt x="25092" y="97282"/>
                </a:lnTo>
                <a:lnTo>
                  <a:pt x="25092" y="96802"/>
                </a:lnTo>
                <a:lnTo>
                  <a:pt x="24778" y="96480"/>
                </a:lnTo>
                <a:lnTo>
                  <a:pt x="25092" y="96637"/>
                </a:lnTo>
                <a:lnTo>
                  <a:pt x="25406" y="97117"/>
                </a:lnTo>
                <a:lnTo>
                  <a:pt x="25406" y="97440"/>
                </a:lnTo>
                <a:lnTo>
                  <a:pt x="25406" y="97920"/>
                </a:lnTo>
                <a:lnTo>
                  <a:pt x="25246" y="99202"/>
                </a:lnTo>
                <a:lnTo>
                  <a:pt x="24938" y="100477"/>
                </a:lnTo>
                <a:lnTo>
                  <a:pt x="23690" y="103042"/>
                </a:lnTo>
                <a:lnTo>
                  <a:pt x="22754" y="104797"/>
                </a:lnTo>
                <a:lnTo>
                  <a:pt x="22287" y="105600"/>
                </a:lnTo>
                <a:lnTo>
                  <a:pt x="21506" y="106237"/>
                </a:lnTo>
                <a:lnTo>
                  <a:pt x="20884" y="106717"/>
                </a:lnTo>
                <a:lnTo>
                  <a:pt x="19949" y="107197"/>
                </a:lnTo>
                <a:lnTo>
                  <a:pt x="18233" y="107677"/>
                </a:lnTo>
                <a:lnTo>
                  <a:pt x="16369" y="108000"/>
                </a:lnTo>
                <a:lnTo>
                  <a:pt x="15120" y="108157"/>
                </a:lnTo>
                <a:lnTo>
                  <a:pt x="13872" y="108157"/>
                </a:lnTo>
                <a:lnTo>
                  <a:pt x="14807" y="106402"/>
                </a:lnTo>
                <a:lnTo>
                  <a:pt x="15588" y="104482"/>
                </a:lnTo>
                <a:lnTo>
                  <a:pt x="16837" y="101280"/>
                </a:lnTo>
                <a:lnTo>
                  <a:pt x="17458" y="99682"/>
                </a:lnTo>
                <a:lnTo>
                  <a:pt x="18233" y="98077"/>
                </a:lnTo>
                <a:lnTo>
                  <a:pt x="19168" y="96637"/>
                </a:lnTo>
                <a:lnTo>
                  <a:pt x="20263" y="95362"/>
                </a:lnTo>
                <a:lnTo>
                  <a:pt x="20731" y="94882"/>
                </a:lnTo>
                <a:lnTo>
                  <a:pt x="21198" y="94717"/>
                </a:lnTo>
                <a:lnTo>
                  <a:pt x="21506" y="94560"/>
                </a:lnTo>
                <a:close/>
                <a:moveTo>
                  <a:pt x="19636" y="65760"/>
                </a:moveTo>
                <a:lnTo>
                  <a:pt x="20417" y="66720"/>
                </a:lnTo>
                <a:lnTo>
                  <a:pt x="21352" y="67680"/>
                </a:lnTo>
                <a:lnTo>
                  <a:pt x="23376" y="68962"/>
                </a:lnTo>
                <a:lnTo>
                  <a:pt x="24938" y="70237"/>
                </a:lnTo>
                <a:lnTo>
                  <a:pt x="26341" y="71520"/>
                </a:lnTo>
                <a:lnTo>
                  <a:pt x="27744" y="72960"/>
                </a:lnTo>
                <a:lnTo>
                  <a:pt x="28986" y="74400"/>
                </a:lnTo>
                <a:lnTo>
                  <a:pt x="31324" y="77437"/>
                </a:lnTo>
                <a:lnTo>
                  <a:pt x="33661" y="80640"/>
                </a:lnTo>
                <a:lnTo>
                  <a:pt x="35999" y="83520"/>
                </a:lnTo>
                <a:lnTo>
                  <a:pt x="38497" y="86400"/>
                </a:lnTo>
                <a:lnTo>
                  <a:pt x="41302" y="88957"/>
                </a:lnTo>
                <a:lnTo>
                  <a:pt x="43947" y="91522"/>
                </a:lnTo>
                <a:lnTo>
                  <a:pt x="49717" y="96637"/>
                </a:lnTo>
                <a:lnTo>
                  <a:pt x="52362" y="99202"/>
                </a:lnTo>
                <a:lnTo>
                  <a:pt x="55167" y="101917"/>
                </a:lnTo>
                <a:lnTo>
                  <a:pt x="55014" y="102082"/>
                </a:lnTo>
                <a:lnTo>
                  <a:pt x="54546" y="102397"/>
                </a:lnTo>
                <a:lnTo>
                  <a:pt x="54232" y="102877"/>
                </a:lnTo>
                <a:lnTo>
                  <a:pt x="54232" y="103357"/>
                </a:lnTo>
                <a:lnTo>
                  <a:pt x="53765" y="104640"/>
                </a:lnTo>
                <a:lnTo>
                  <a:pt x="53297" y="106080"/>
                </a:lnTo>
                <a:lnTo>
                  <a:pt x="52362" y="108802"/>
                </a:lnTo>
                <a:lnTo>
                  <a:pt x="46284" y="104002"/>
                </a:lnTo>
                <a:lnTo>
                  <a:pt x="40367" y="99037"/>
                </a:lnTo>
                <a:lnTo>
                  <a:pt x="37401" y="96322"/>
                </a:lnTo>
                <a:lnTo>
                  <a:pt x="34443" y="93757"/>
                </a:lnTo>
                <a:lnTo>
                  <a:pt x="31791" y="91042"/>
                </a:lnTo>
                <a:lnTo>
                  <a:pt x="29146" y="88162"/>
                </a:lnTo>
                <a:lnTo>
                  <a:pt x="24471" y="82717"/>
                </a:lnTo>
                <a:lnTo>
                  <a:pt x="22133" y="79837"/>
                </a:lnTo>
                <a:lnTo>
                  <a:pt x="19796" y="77122"/>
                </a:lnTo>
                <a:lnTo>
                  <a:pt x="17304" y="74400"/>
                </a:lnTo>
                <a:lnTo>
                  <a:pt x="14653" y="72000"/>
                </a:lnTo>
                <a:lnTo>
                  <a:pt x="11848" y="69757"/>
                </a:lnTo>
                <a:lnTo>
                  <a:pt x="10291" y="68804"/>
                </a:lnTo>
                <a:lnTo>
                  <a:pt x="8889" y="67844"/>
                </a:lnTo>
                <a:lnTo>
                  <a:pt x="9824" y="67844"/>
                </a:lnTo>
                <a:lnTo>
                  <a:pt x="10599" y="67680"/>
                </a:lnTo>
                <a:lnTo>
                  <a:pt x="12469" y="67364"/>
                </a:lnTo>
                <a:lnTo>
                  <a:pt x="16055" y="66720"/>
                </a:lnTo>
                <a:lnTo>
                  <a:pt x="19636" y="65760"/>
                </a:lnTo>
                <a:close/>
                <a:moveTo>
                  <a:pt x="31951" y="107362"/>
                </a:moveTo>
                <a:lnTo>
                  <a:pt x="32726" y="107520"/>
                </a:lnTo>
                <a:lnTo>
                  <a:pt x="32572" y="107842"/>
                </a:lnTo>
                <a:lnTo>
                  <a:pt x="32419" y="108322"/>
                </a:lnTo>
                <a:lnTo>
                  <a:pt x="31951" y="108637"/>
                </a:lnTo>
                <a:lnTo>
                  <a:pt x="31016" y="109282"/>
                </a:lnTo>
                <a:lnTo>
                  <a:pt x="29146" y="110077"/>
                </a:lnTo>
                <a:lnTo>
                  <a:pt x="29146" y="110077"/>
                </a:lnTo>
                <a:lnTo>
                  <a:pt x="29454" y="109282"/>
                </a:lnTo>
                <a:lnTo>
                  <a:pt x="29921" y="108322"/>
                </a:lnTo>
                <a:lnTo>
                  <a:pt x="30549" y="107677"/>
                </a:lnTo>
                <a:lnTo>
                  <a:pt x="31170" y="107362"/>
                </a:lnTo>
                <a:close/>
                <a:moveTo>
                  <a:pt x="20731" y="91042"/>
                </a:moveTo>
                <a:lnTo>
                  <a:pt x="19949" y="91357"/>
                </a:lnTo>
                <a:lnTo>
                  <a:pt x="19168" y="91680"/>
                </a:lnTo>
                <a:lnTo>
                  <a:pt x="18547" y="92160"/>
                </a:lnTo>
                <a:lnTo>
                  <a:pt x="17304" y="93442"/>
                </a:lnTo>
                <a:lnTo>
                  <a:pt x="16209" y="94882"/>
                </a:lnTo>
                <a:lnTo>
                  <a:pt x="15274" y="96480"/>
                </a:lnTo>
                <a:lnTo>
                  <a:pt x="14499" y="98242"/>
                </a:lnTo>
                <a:lnTo>
                  <a:pt x="13097" y="101917"/>
                </a:lnTo>
                <a:lnTo>
                  <a:pt x="12315" y="103680"/>
                </a:lnTo>
                <a:lnTo>
                  <a:pt x="11380" y="105442"/>
                </a:lnTo>
                <a:lnTo>
                  <a:pt x="10291" y="107040"/>
                </a:lnTo>
                <a:lnTo>
                  <a:pt x="9664" y="107677"/>
                </a:lnTo>
                <a:lnTo>
                  <a:pt x="9043" y="108157"/>
                </a:lnTo>
                <a:lnTo>
                  <a:pt x="8729" y="108637"/>
                </a:lnTo>
                <a:lnTo>
                  <a:pt x="8421" y="109117"/>
                </a:lnTo>
                <a:lnTo>
                  <a:pt x="8261" y="109597"/>
                </a:lnTo>
                <a:lnTo>
                  <a:pt x="8421" y="110077"/>
                </a:lnTo>
                <a:lnTo>
                  <a:pt x="8575" y="110557"/>
                </a:lnTo>
                <a:lnTo>
                  <a:pt x="8889" y="110880"/>
                </a:lnTo>
                <a:lnTo>
                  <a:pt x="9196" y="111037"/>
                </a:lnTo>
                <a:lnTo>
                  <a:pt x="9824" y="111202"/>
                </a:lnTo>
                <a:lnTo>
                  <a:pt x="10445" y="111202"/>
                </a:lnTo>
                <a:lnTo>
                  <a:pt x="11066" y="111037"/>
                </a:lnTo>
                <a:lnTo>
                  <a:pt x="14653" y="111037"/>
                </a:lnTo>
                <a:lnTo>
                  <a:pt x="16369" y="110880"/>
                </a:lnTo>
                <a:lnTo>
                  <a:pt x="17926" y="110722"/>
                </a:lnTo>
                <a:lnTo>
                  <a:pt x="19482" y="110400"/>
                </a:lnTo>
                <a:lnTo>
                  <a:pt x="21038" y="109920"/>
                </a:lnTo>
                <a:lnTo>
                  <a:pt x="21973" y="109440"/>
                </a:lnTo>
                <a:lnTo>
                  <a:pt x="22754" y="108960"/>
                </a:lnTo>
                <a:lnTo>
                  <a:pt x="23376" y="108322"/>
                </a:lnTo>
                <a:lnTo>
                  <a:pt x="24157" y="107677"/>
                </a:lnTo>
                <a:lnTo>
                  <a:pt x="25092" y="106237"/>
                </a:lnTo>
                <a:lnTo>
                  <a:pt x="26027" y="104317"/>
                </a:lnTo>
                <a:lnTo>
                  <a:pt x="26962" y="102240"/>
                </a:lnTo>
                <a:lnTo>
                  <a:pt x="27430" y="100642"/>
                </a:lnTo>
                <a:lnTo>
                  <a:pt x="27744" y="99037"/>
                </a:lnTo>
                <a:lnTo>
                  <a:pt x="28051" y="97282"/>
                </a:lnTo>
                <a:lnTo>
                  <a:pt x="27897" y="95842"/>
                </a:lnTo>
                <a:lnTo>
                  <a:pt x="27897" y="95197"/>
                </a:lnTo>
                <a:lnTo>
                  <a:pt x="27583" y="94717"/>
                </a:lnTo>
                <a:lnTo>
                  <a:pt x="27276" y="94237"/>
                </a:lnTo>
                <a:lnTo>
                  <a:pt x="26808" y="93922"/>
                </a:lnTo>
                <a:lnTo>
                  <a:pt x="26341" y="93277"/>
                </a:lnTo>
                <a:lnTo>
                  <a:pt x="25873" y="92640"/>
                </a:lnTo>
                <a:lnTo>
                  <a:pt x="25246" y="92160"/>
                </a:lnTo>
                <a:lnTo>
                  <a:pt x="24625" y="91837"/>
                </a:lnTo>
                <a:lnTo>
                  <a:pt x="23222" y="91200"/>
                </a:lnTo>
                <a:lnTo>
                  <a:pt x="21666" y="91042"/>
                </a:lnTo>
                <a:close/>
                <a:moveTo>
                  <a:pt x="30856" y="104002"/>
                </a:moveTo>
                <a:lnTo>
                  <a:pt x="30081" y="104317"/>
                </a:lnTo>
                <a:lnTo>
                  <a:pt x="29300" y="104640"/>
                </a:lnTo>
                <a:lnTo>
                  <a:pt x="28518" y="105120"/>
                </a:lnTo>
                <a:lnTo>
                  <a:pt x="27897" y="105757"/>
                </a:lnTo>
                <a:lnTo>
                  <a:pt x="27276" y="106560"/>
                </a:lnTo>
                <a:lnTo>
                  <a:pt x="26648" y="107362"/>
                </a:lnTo>
                <a:lnTo>
                  <a:pt x="26181" y="108322"/>
                </a:lnTo>
                <a:lnTo>
                  <a:pt x="25873" y="109282"/>
                </a:lnTo>
                <a:lnTo>
                  <a:pt x="25560" y="110242"/>
                </a:lnTo>
                <a:lnTo>
                  <a:pt x="25406" y="111202"/>
                </a:lnTo>
                <a:lnTo>
                  <a:pt x="25406" y="112162"/>
                </a:lnTo>
                <a:lnTo>
                  <a:pt x="25560" y="112800"/>
                </a:lnTo>
                <a:lnTo>
                  <a:pt x="26027" y="113437"/>
                </a:lnTo>
                <a:lnTo>
                  <a:pt x="26648" y="113760"/>
                </a:lnTo>
                <a:lnTo>
                  <a:pt x="26962" y="113917"/>
                </a:lnTo>
                <a:lnTo>
                  <a:pt x="27276" y="113760"/>
                </a:lnTo>
                <a:lnTo>
                  <a:pt x="28832" y="113280"/>
                </a:lnTo>
                <a:lnTo>
                  <a:pt x="30235" y="112642"/>
                </a:lnTo>
                <a:lnTo>
                  <a:pt x="31951" y="111840"/>
                </a:lnTo>
                <a:lnTo>
                  <a:pt x="32886" y="111360"/>
                </a:lnTo>
                <a:lnTo>
                  <a:pt x="33661" y="110880"/>
                </a:lnTo>
                <a:lnTo>
                  <a:pt x="34289" y="110242"/>
                </a:lnTo>
                <a:lnTo>
                  <a:pt x="34756" y="109597"/>
                </a:lnTo>
                <a:lnTo>
                  <a:pt x="35224" y="108802"/>
                </a:lnTo>
                <a:lnTo>
                  <a:pt x="35378" y="107842"/>
                </a:lnTo>
                <a:lnTo>
                  <a:pt x="35378" y="107362"/>
                </a:lnTo>
                <a:lnTo>
                  <a:pt x="35224" y="106717"/>
                </a:lnTo>
                <a:lnTo>
                  <a:pt x="34910" y="106080"/>
                </a:lnTo>
                <a:lnTo>
                  <a:pt x="34596" y="105600"/>
                </a:lnTo>
                <a:lnTo>
                  <a:pt x="33975" y="104962"/>
                </a:lnTo>
                <a:lnTo>
                  <a:pt x="33354" y="104482"/>
                </a:lnTo>
                <a:lnTo>
                  <a:pt x="32572" y="104160"/>
                </a:lnTo>
                <a:lnTo>
                  <a:pt x="31791" y="104002"/>
                </a:lnTo>
                <a:close/>
                <a:moveTo>
                  <a:pt x="64050" y="98400"/>
                </a:moveTo>
                <a:lnTo>
                  <a:pt x="64678" y="99840"/>
                </a:lnTo>
                <a:lnTo>
                  <a:pt x="65453" y="101122"/>
                </a:lnTo>
                <a:lnTo>
                  <a:pt x="67169" y="103357"/>
                </a:lnTo>
                <a:lnTo>
                  <a:pt x="68726" y="105277"/>
                </a:lnTo>
                <a:lnTo>
                  <a:pt x="70442" y="107197"/>
                </a:lnTo>
                <a:lnTo>
                  <a:pt x="71998" y="109117"/>
                </a:lnTo>
                <a:lnTo>
                  <a:pt x="72619" y="110242"/>
                </a:lnTo>
                <a:lnTo>
                  <a:pt x="73087" y="111360"/>
                </a:lnTo>
                <a:lnTo>
                  <a:pt x="73247" y="111840"/>
                </a:lnTo>
                <a:lnTo>
                  <a:pt x="73554" y="112162"/>
                </a:lnTo>
                <a:lnTo>
                  <a:pt x="74022" y="112320"/>
                </a:lnTo>
                <a:lnTo>
                  <a:pt x="74336" y="112477"/>
                </a:lnTo>
                <a:lnTo>
                  <a:pt x="74336" y="114082"/>
                </a:lnTo>
                <a:lnTo>
                  <a:pt x="74182" y="115680"/>
                </a:lnTo>
                <a:lnTo>
                  <a:pt x="73087" y="114877"/>
                </a:lnTo>
                <a:lnTo>
                  <a:pt x="72152" y="113917"/>
                </a:lnTo>
                <a:lnTo>
                  <a:pt x="70282" y="111840"/>
                </a:lnTo>
                <a:lnTo>
                  <a:pt x="67169" y="107362"/>
                </a:lnTo>
                <a:lnTo>
                  <a:pt x="64678" y="104002"/>
                </a:lnTo>
                <a:lnTo>
                  <a:pt x="63115" y="102240"/>
                </a:lnTo>
                <a:lnTo>
                  <a:pt x="62180" y="101437"/>
                </a:lnTo>
                <a:lnTo>
                  <a:pt x="61405" y="100642"/>
                </a:lnTo>
                <a:lnTo>
                  <a:pt x="63115" y="99360"/>
                </a:lnTo>
                <a:lnTo>
                  <a:pt x="63583" y="98880"/>
                </a:lnTo>
                <a:lnTo>
                  <a:pt x="64050" y="98400"/>
                </a:lnTo>
                <a:close/>
                <a:moveTo>
                  <a:pt x="96931" y="6"/>
                </a:moveTo>
                <a:lnTo>
                  <a:pt x="93191" y="164"/>
                </a:lnTo>
                <a:lnTo>
                  <a:pt x="89450" y="486"/>
                </a:lnTo>
                <a:lnTo>
                  <a:pt x="85870" y="1124"/>
                </a:lnTo>
                <a:lnTo>
                  <a:pt x="82130" y="1926"/>
                </a:lnTo>
                <a:lnTo>
                  <a:pt x="78544" y="3202"/>
                </a:lnTo>
                <a:lnTo>
                  <a:pt x="75271" y="4642"/>
                </a:lnTo>
                <a:lnTo>
                  <a:pt x="71998" y="6404"/>
                </a:lnTo>
                <a:lnTo>
                  <a:pt x="68879" y="8482"/>
                </a:lnTo>
                <a:lnTo>
                  <a:pt x="66081" y="10724"/>
                </a:lnTo>
                <a:lnTo>
                  <a:pt x="63275" y="13282"/>
                </a:lnTo>
                <a:lnTo>
                  <a:pt x="60624" y="16004"/>
                </a:lnTo>
                <a:lnTo>
                  <a:pt x="57972" y="18720"/>
                </a:lnTo>
                <a:lnTo>
                  <a:pt x="55481" y="21764"/>
                </a:lnTo>
                <a:lnTo>
                  <a:pt x="50806" y="27840"/>
                </a:lnTo>
                <a:lnTo>
                  <a:pt x="46131" y="33764"/>
                </a:lnTo>
                <a:lnTo>
                  <a:pt x="43639" y="36802"/>
                </a:lnTo>
                <a:lnTo>
                  <a:pt x="40988" y="39524"/>
                </a:lnTo>
                <a:lnTo>
                  <a:pt x="39739" y="40800"/>
                </a:lnTo>
                <a:lnTo>
                  <a:pt x="37715" y="40800"/>
                </a:lnTo>
                <a:lnTo>
                  <a:pt x="35531" y="40964"/>
                </a:lnTo>
                <a:lnTo>
                  <a:pt x="31484" y="41444"/>
                </a:lnTo>
                <a:lnTo>
                  <a:pt x="25560" y="41924"/>
                </a:lnTo>
                <a:lnTo>
                  <a:pt x="19636" y="42082"/>
                </a:lnTo>
                <a:lnTo>
                  <a:pt x="5770" y="42082"/>
                </a:lnTo>
                <a:lnTo>
                  <a:pt x="1095" y="41760"/>
                </a:lnTo>
                <a:lnTo>
                  <a:pt x="781" y="41760"/>
                </a:lnTo>
                <a:lnTo>
                  <a:pt x="473" y="41924"/>
                </a:lnTo>
                <a:lnTo>
                  <a:pt x="160" y="42404"/>
                </a:lnTo>
                <a:lnTo>
                  <a:pt x="6" y="43042"/>
                </a:lnTo>
                <a:lnTo>
                  <a:pt x="160" y="43522"/>
                </a:lnTo>
                <a:lnTo>
                  <a:pt x="6" y="44160"/>
                </a:lnTo>
                <a:lnTo>
                  <a:pt x="313" y="44640"/>
                </a:lnTo>
                <a:lnTo>
                  <a:pt x="1248" y="46080"/>
                </a:lnTo>
                <a:lnTo>
                  <a:pt x="2344" y="47520"/>
                </a:lnTo>
                <a:lnTo>
                  <a:pt x="4681" y="50084"/>
                </a:lnTo>
                <a:lnTo>
                  <a:pt x="7172" y="52484"/>
                </a:lnTo>
                <a:lnTo>
                  <a:pt x="9824" y="54884"/>
                </a:lnTo>
                <a:lnTo>
                  <a:pt x="12315" y="57284"/>
                </a:lnTo>
                <a:lnTo>
                  <a:pt x="14967" y="59842"/>
                </a:lnTo>
                <a:lnTo>
                  <a:pt x="16055" y="61124"/>
                </a:lnTo>
                <a:lnTo>
                  <a:pt x="17304" y="62242"/>
                </a:lnTo>
                <a:lnTo>
                  <a:pt x="12315" y="63524"/>
                </a:lnTo>
                <a:lnTo>
                  <a:pt x="10759" y="63840"/>
                </a:lnTo>
                <a:lnTo>
                  <a:pt x="9043" y="64004"/>
                </a:lnTo>
                <a:lnTo>
                  <a:pt x="7640" y="64484"/>
                </a:lnTo>
                <a:lnTo>
                  <a:pt x="6859" y="64800"/>
                </a:lnTo>
                <a:lnTo>
                  <a:pt x="6237" y="65280"/>
                </a:lnTo>
                <a:lnTo>
                  <a:pt x="5924" y="65444"/>
                </a:lnTo>
                <a:lnTo>
                  <a:pt x="5924" y="65760"/>
                </a:lnTo>
                <a:lnTo>
                  <a:pt x="5924" y="66404"/>
                </a:lnTo>
                <a:lnTo>
                  <a:pt x="5456" y="66562"/>
                </a:lnTo>
                <a:lnTo>
                  <a:pt x="5149" y="66884"/>
                </a:lnTo>
                <a:lnTo>
                  <a:pt x="4989" y="67200"/>
                </a:lnTo>
                <a:lnTo>
                  <a:pt x="4835" y="67680"/>
                </a:lnTo>
                <a:lnTo>
                  <a:pt x="4835" y="68002"/>
                </a:lnTo>
                <a:lnTo>
                  <a:pt x="4835" y="68324"/>
                </a:lnTo>
                <a:lnTo>
                  <a:pt x="4989" y="68640"/>
                </a:lnTo>
                <a:lnTo>
                  <a:pt x="5456" y="69120"/>
                </a:lnTo>
                <a:lnTo>
                  <a:pt x="8729" y="71677"/>
                </a:lnTo>
                <a:lnTo>
                  <a:pt x="11848" y="74242"/>
                </a:lnTo>
                <a:lnTo>
                  <a:pt x="14807" y="77122"/>
                </a:lnTo>
                <a:lnTo>
                  <a:pt x="17765" y="80002"/>
                </a:lnTo>
                <a:lnTo>
                  <a:pt x="20263" y="83040"/>
                </a:lnTo>
                <a:lnTo>
                  <a:pt x="22754" y="86077"/>
                </a:lnTo>
                <a:lnTo>
                  <a:pt x="25406" y="89122"/>
                </a:lnTo>
                <a:lnTo>
                  <a:pt x="27897" y="92002"/>
                </a:lnTo>
                <a:lnTo>
                  <a:pt x="30702" y="95040"/>
                </a:lnTo>
                <a:lnTo>
                  <a:pt x="33661" y="97920"/>
                </a:lnTo>
                <a:lnTo>
                  <a:pt x="36780" y="100800"/>
                </a:lnTo>
                <a:lnTo>
                  <a:pt x="39899" y="103522"/>
                </a:lnTo>
                <a:lnTo>
                  <a:pt x="46284" y="108637"/>
                </a:lnTo>
                <a:lnTo>
                  <a:pt x="52830" y="113760"/>
                </a:lnTo>
                <a:lnTo>
                  <a:pt x="53457" y="114082"/>
                </a:lnTo>
                <a:lnTo>
                  <a:pt x="54079" y="114082"/>
                </a:lnTo>
                <a:lnTo>
                  <a:pt x="54546" y="113917"/>
                </a:lnTo>
                <a:lnTo>
                  <a:pt x="55014" y="113602"/>
                </a:lnTo>
                <a:lnTo>
                  <a:pt x="55327" y="113122"/>
                </a:lnTo>
                <a:lnTo>
                  <a:pt x="55481" y="112477"/>
                </a:lnTo>
                <a:lnTo>
                  <a:pt x="55481" y="111840"/>
                </a:lnTo>
                <a:lnTo>
                  <a:pt x="55167" y="111202"/>
                </a:lnTo>
                <a:lnTo>
                  <a:pt x="56102" y="109282"/>
                </a:lnTo>
                <a:lnTo>
                  <a:pt x="56730" y="107362"/>
                </a:lnTo>
                <a:lnTo>
                  <a:pt x="57351" y="105277"/>
                </a:lnTo>
                <a:lnTo>
                  <a:pt x="57665" y="103200"/>
                </a:lnTo>
                <a:lnTo>
                  <a:pt x="58754" y="102562"/>
                </a:lnTo>
                <a:lnTo>
                  <a:pt x="60624" y="104640"/>
                </a:lnTo>
                <a:lnTo>
                  <a:pt x="62962" y="107677"/>
                </a:lnTo>
                <a:lnTo>
                  <a:pt x="65299" y="111037"/>
                </a:lnTo>
                <a:lnTo>
                  <a:pt x="67016" y="113437"/>
                </a:lnTo>
                <a:lnTo>
                  <a:pt x="68879" y="115837"/>
                </a:lnTo>
                <a:lnTo>
                  <a:pt x="69814" y="116962"/>
                </a:lnTo>
                <a:lnTo>
                  <a:pt x="70909" y="117922"/>
                </a:lnTo>
                <a:lnTo>
                  <a:pt x="71998" y="118882"/>
                </a:lnTo>
                <a:lnTo>
                  <a:pt x="73247" y="119677"/>
                </a:lnTo>
                <a:lnTo>
                  <a:pt x="73715" y="119842"/>
                </a:lnTo>
                <a:lnTo>
                  <a:pt x="74022" y="120000"/>
                </a:lnTo>
                <a:lnTo>
                  <a:pt x="74490" y="120000"/>
                </a:lnTo>
                <a:lnTo>
                  <a:pt x="74957" y="119842"/>
                </a:lnTo>
                <a:lnTo>
                  <a:pt x="75738" y="119842"/>
                </a:lnTo>
                <a:lnTo>
                  <a:pt x="76520" y="119520"/>
                </a:lnTo>
                <a:lnTo>
                  <a:pt x="77141" y="119197"/>
                </a:lnTo>
                <a:lnTo>
                  <a:pt x="77455" y="118402"/>
                </a:lnTo>
                <a:lnTo>
                  <a:pt x="77922" y="116797"/>
                </a:lnTo>
                <a:lnTo>
                  <a:pt x="78076" y="115200"/>
                </a:lnTo>
                <a:lnTo>
                  <a:pt x="78390" y="111997"/>
                </a:lnTo>
                <a:lnTo>
                  <a:pt x="78544" y="107040"/>
                </a:lnTo>
                <a:lnTo>
                  <a:pt x="78544" y="102240"/>
                </a:lnTo>
                <a:lnTo>
                  <a:pt x="78697" y="96960"/>
                </a:lnTo>
                <a:lnTo>
                  <a:pt x="79011" y="91837"/>
                </a:lnTo>
                <a:lnTo>
                  <a:pt x="79165" y="89760"/>
                </a:lnTo>
                <a:lnTo>
                  <a:pt x="79325" y="87682"/>
                </a:lnTo>
                <a:lnTo>
                  <a:pt x="79165" y="85597"/>
                </a:lnTo>
                <a:lnTo>
                  <a:pt x="79011" y="84480"/>
                </a:lnTo>
                <a:lnTo>
                  <a:pt x="78697" y="83677"/>
                </a:lnTo>
                <a:lnTo>
                  <a:pt x="81816" y="80160"/>
                </a:lnTo>
                <a:lnTo>
                  <a:pt x="85403" y="76320"/>
                </a:lnTo>
                <a:lnTo>
                  <a:pt x="89297" y="72637"/>
                </a:lnTo>
                <a:lnTo>
                  <a:pt x="93037" y="68804"/>
                </a:lnTo>
                <a:lnTo>
                  <a:pt x="96623" y="64964"/>
                </a:lnTo>
                <a:lnTo>
                  <a:pt x="100050" y="60802"/>
                </a:lnTo>
                <a:lnTo>
                  <a:pt x="101606" y="58724"/>
                </a:lnTo>
                <a:lnTo>
                  <a:pt x="103476" y="56804"/>
                </a:lnTo>
                <a:lnTo>
                  <a:pt x="107063" y="52964"/>
                </a:lnTo>
                <a:lnTo>
                  <a:pt x="110649" y="48960"/>
                </a:lnTo>
                <a:lnTo>
                  <a:pt x="111891" y="47520"/>
                </a:lnTo>
                <a:lnTo>
                  <a:pt x="113140" y="45764"/>
                </a:lnTo>
                <a:lnTo>
                  <a:pt x="114229" y="44160"/>
                </a:lnTo>
                <a:lnTo>
                  <a:pt x="115164" y="42404"/>
                </a:lnTo>
                <a:lnTo>
                  <a:pt x="115945" y="40484"/>
                </a:lnTo>
                <a:lnTo>
                  <a:pt x="116881" y="38722"/>
                </a:lnTo>
                <a:lnTo>
                  <a:pt x="117502" y="36802"/>
                </a:lnTo>
                <a:lnTo>
                  <a:pt x="118129" y="34882"/>
                </a:lnTo>
                <a:lnTo>
                  <a:pt x="119064" y="31042"/>
                </a:lnTo>
                <a:lnTo>
                  <a:pt x="119686" y="27044"/>
                </a:lnTo>
                <a:lnTo>
                  <a:pt x="119993" y="22882"/>
                </a:lnTo>
                <a:lnTo>
                  <a:pt x="119993" y="18884"/>
                </a:lnTo>
                <a:lnTo>
                  <a:pt x="119839" y="15202"/>
                </a:lnTo>
                <a:lnTo>
                  <a:pt x="119686" y="12486"/>
                </a:lnTo>
                <a:lnTo>
                  <a:pt x="119372" y="9442"/>
                </a:lnTo>
                <a:lnTo>
                  <a:pt x="118751" y="6562"/>
                </a:lnTo>
                <a:lnTo>
                  <a:pt x="118437" y="5444"/>
                </a:lnTo>
                <a:lnTo>
                  <a:pt x="117969" y="4326"/>
                </a:lnTo>
                <a:lnTo>
                  <a:pt x="117348" y="3524"/>
                </a:lnTo>
                <a:lnTo>
                  <a:pt x="116727" y="3044"/>
                </a:lnTo>
                <a:lnTo>
                  <a:pt x="115945" y="2722"/>
                </a:lnTo>
                <a:lnTo>
                  <a:pt x="115164" y="2886"/>
                </a:lnTo>
                <a:lnTo>
                  <a:pt x="111738" y="1762"/>
                </a:lnTo>
                <a:lnTo>
                  <a:pt x="107998" y="966"/>
                </a:lnTo>
                <a:lnTo>
                  <a:pt x="104411" y="322"/>
                </a:lnTo>
                <a:lnTo>
                  <a:pt x="100671" y="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6002650" y="49050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– Content Marketing Institute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1115250" y="428125"/>
            <a:ext cx="7571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Objetivos do</a:t>
            </a:r>
            <a:r>
              <a:rPr b="0" i="0" lang="en" sz="1600" u="none" cap="none" strike="noStrike">
                <a:solidFill>
                  <a:schemeClr val="lt1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Marketing de Conteúdo</a:t>
            </a:r>
          </a:p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0075" y="1649100"/>
            <a:ext cx="7494900" cy="47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</a:pPr>
            <a:r>
              <a:rPr lang="en"/>
              <a:t> Construir percepção de marca e autoridade no tema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</a:pPr>
            <a:r>
              <a:rPr lang="en"/>
              <a:t>Melhorar ranqueamento nas ferramentas de busca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</a:pPr>
            <a:r>
              <a:rPr lang="en"/>
              <a:t>Conversão e nutrição de leads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</a:pPr>
            <a:r>
              <a:rPr lang="en"/>
              <a:t>Conversão de novos clientes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</a:pPr>
            <a:r>
              <a:rPr lang="en"/>
              <a:t>Suporte e atendimento ao cliente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</a:pPr>
            <a:r>
              <a:rPr lang="en"/>
              <a:t>Retenção e fidelização de clientes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</a:pPr>
            <a:r>
              <a:rPr lang="en"/>
              <a:t>Aumentar as vendas (fazer upsell)</a:t>
            </a: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Raleway"/>
              <a:buChar char="▹"/>
            </a:pPr>
            <a:r>
              <a:rPr lang="en"/>
              <a:t>Conquistar uma audiência apaixonada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/>
        </p:nvSpPr>
        <p:spPr>
          <a:xfrm>
            <a:off x="0" y="16700"/>
            <a:ext cx="9144000" cy="3807900"/>
          </a:xfrm>
          <a:prstGeom prst="rect">
            <a:avLst/>
          </a:prstGeom>
          <a:solidFill>
            <a:srgbClr val="1C4587">
              <a:alpha val="3529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/>
          <p:nvPr>
            <p:ph idx="4294967295" type="ctrTitle"/>
          </p:nvPr>
        </p:nvSpPr>
        <p:spPr>
          <a:xfrm>
            <a:off x="685800" y="2111123"/>
            <a:ext cx="7772400" cy="1546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1" lang="en" sz="7200"/>
              <a:t>70%</a:t>
            </a:r>
          </a:p>
        </p:txBody>
      </p:sp>
      <p:sp>
        <p:nvSpPr>
          <p:cNvPr id="155" name="Shape 155"/>
          <p:cNvSpPr txBox="1"/>
          <p:nvPr>
            <p:ph idx="4294967295" type="subTitle"/>
          </p:nvPr>
        </p:nvSpPr>
        <p:spPr>
          <a:xfrm>
            <a:off x="2385750" y="3939150"/>
            <a:ext cx="43725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Das empresas investem em</a:t>
            </a:r>
            <a:r>
              <a:rPr b="0" i="0" lang="en" sz="24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Marketing de Conteúdo</a:t>
            </a:r>
            <a:r>
              <a:rPr lang="en"/>
              <a:t>.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t/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E você?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ctrTitle"/>
          </p:nvPr>
        </p:nvSpPr>
        <p:spPr>
          <a:xfrm>
            <a:off x="580750" y="1709575"/>
            <a:ext cx="58788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 sz="1800"/>
              <a:t>Por que aprender</a:t>
            </a:r>
            <a:r>
              <a:rPr lang="en"/>
              <a:t> </a:t>
            </a:r>
            <a:r>
              <a:rPr lang="en" sz="1800">
                <a:latin typeface="Homemade Apple"/>
                <a:ea typeface="Homemade Apple"/>
                <a:cs typeface="Homemade Apple"/>
                <a:sym typeface="Homemade Apple"/>
              </a:rPr>
              <a:t>Marketing de Conteúdo</a:t>
            </a:r>
            <a:r>
              <a:rPr lang="en"/>
              <a:t>?</a:t>
            </a:r>
          </a:p>
        </p:txBody>
      </p:sp>
      <p:sp>
        <p:nvSpPr>
          <p:cNvPr id="161" name="Shape 161"/>
          <p:cNvSpPr txBox="1"/>
          <p:nvPr>
            <p:ph idx="1" type="subTitle"/>
          </p:nvPr>
        </p:nvSpPr>
        <p:spPr>
          <a:xfrm>
            <a:off x="580750" y="3035096"/>
            <a:ext cx="5878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Raleway"/>
              <a:buChar char="❖"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Aumento da autoridade e credibilidade perante os consumidores e ao  mercado  como  um  todo. 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Raleway"/>
              <a:buChar char="❖"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atração  de  novos  clientes  potenciais  de  maneira  orgânica (natural)  com  conteúdo  relevante  e  de  qualidade.</a:t>
            </a: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1"/>
              </a:buClr>
              <a:buSzPct val="100000"/>
              <a:buFont typeface="Raleway"/>
              <a:buChar char="❖"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os  esforços  de  marketing  tornam-se menos custosos e mais eficientes.</a:t>
            </a:r>
          </a:p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Homemade Apple"/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761250" y="884858"/>
            <a:ext cx="691500" cy="606000"/>
          </a:xfrm>
          <a:custGeom>
            <a:pathLst>
              <a:path extrusionOk="0" h="120000" w="120000">
                <a:moveTo>
                  <a:pt x="31881" y="11052"/>
                </a:moveTo>
                <a:lnTo>
                  <a:pt x="31044" y="11624"/>
                </a:lnTo>
                <a:lnTo>
                  <a:pt x="30378" y="12195"/>
                </a:lnTo>
                <a:lnTo>
                  <a:pt x="29206" y="13526"/>
                </a:lnTo>
                <a:lnTo>
                  <a:pt x="28705" y="14285"/>
                </a:lnTo>
                <a:lnTo>
                  <a:pt x="28204" y="15240"/>
                </a:lnTo>
                <a:lnTo>
                  <a:pt x="26537" y="15240"/>
                </a:lnTo>
                <a:lnTo>
                  <a:pt x="26702" y="14857"/>
                </a:lnTo>
                <a:lnTo>
                  <a:pt x="27539" y="13142"/>
                </a:lnTo>
                <a:lnTo>
                  <a:pt x="28040" y="11240"/>
                </a:lnTo>
                <a:lnTo>
                  <a:pt x="28040" y="11052"/>
                </a:lnTo>
                <a:close/>
                <a:moveTo>
                  <a:pt x="33877" y="11052"/>
                </a:moveTo>
                <a:lnTo>
                  <a:pt x="33383" y="11812"/>
                </a:lnTo>
                <a:lnTo>
                  <a:pt x="33047" y="12767"/>
                </a:lnTo>
                <a:lnTo>
                  <a:pt x="32882" y="13714"/>
                </a:lnTo>
                <a:lnTo>
                  <a:pt x="32711" y="14857"/>
                </a:lnTo>
                <a:lnTo>
                  <a:pt x="32711" y="15240"/>
                </a:lnTo>
                <a:lnTo>
                  <a:pt x="30042" y="15240"/>
                </a:lnTo>
                <a:lnTo>
                  <a:pt x="30207" y="14857"/>
                </a:lnTo>
                <a:lnTo>
                  <a:pt x="31044" y="13142"/>
                </a:lnTo>
                <a:lnTo>
                  <a:pt x="32045" y="11240"/>
                </a:lnTo>
                <a:lnTo>
                  <a:pt x="32045" y="11052"/>
                </a:lnTo>
                <a:close/>
                <a:moveTo>
                  <a:pt x="39885" y="10857"/>
                </a:moveTo>
                <a:lnTo>
                  <a:pt x="38719" y="12195"/>
                </a:lnTo>
                <a:lnTo>
                  <a:pt x="37553" y="13338"/>
                </a:lnTo>
                <a:lnTo>
                  <a:pt x="37052" y="14285"/>
                </a:lnTo>
                <a:lnTo>
                  <a:pt x="36380" y="15240"/>
                </a:lnTo>
                <a:lnTo>
                  <a:pt x="34549" y="15240"/>
                </a:lnTo>
                <a:lnTo>
                  <a:pt x="34549" y="14857"/>
                </a:lnTo>
                <a:lnTo>
                  <a:pt x="34713" y="13909"/>
                </a:lnTo>
                <a:lnTo>
                  <a:pt x="34878" y="12767"/>
                </a:lnTo>
                <a:lnTo>
                  <a:pt x="35550" y="10857"/>
                </a:lnTo>
                <a:close/>
                <a:moveTo>
                  <a:pt x="23368" y="11052"/>
                </a:moveTo>
                <a:lnTo>
                  <a:pt x="22532" y="12000"/>
                </a:lnTo>
                <a:lnTo>
                  <a:pt x="21866" y="13142"/>
                </a:lnTo>
                <a:lnTo>
                  <a:pt x="21194" y="14285"/>
                </a:lnTo>
                <a:lnTo>
                  <a:pt x="20865" y="15428"/>
                </a:lnTo>
                <a:lnTo>
                  <a:pt x="19027" y="15428"/>
                </a:lnTo>
                <a:lnTo>
                  <a:pt x="19527" y="14097"/>
                </a:lnTo>
                <a:lnTo>
                  <a:pt x="20865" y="11052"/>
                </a:lnTo>
                <a:close/>
                <a:moveTo>
                  <a:pt x="27703" y="11052"/>
                </a:moveTo>
                <a:lnTo>
                  <a:pt x="27203" y="11812"/>
                </a:lnTo>
                <a:lnTo>
                  <a:pt x="26702" y="12571"/>
                </a:lnTo>
                <a:lnTo>
                  <a:pt x="25701" y="14097"/>
                </a:lnTo>
                <a:lnTo>
                  <a:pt x="24871" y="15240"/>
                </a:lnTo>
                <a:lnTo>
                  <a:pt x="22868" y="15428"/>
                </a:lnTo>
                <a:lnTo>
                  <a:pt x="23698" y="13142"/>
                </a:lnTo>
                <a:lnTo>
                  <a:pt x="24699" y="11052"/>
                </a:lnTo>
                <a:close/>
                <a:moveTo>
                  <a:pt x="15357" y="11052"/>
                </a:moveTo>
                <a:lnTo>
                  <a:pt x="14184" y="12000"/>
                </a:lnTo>
                <a:lnTo>
                  <a:pt x="13354" y="13142"/>
                </a:lnTo>
                <a:lnTo>
                  <a:pt x="12353" y="14285"/>
                </a:lnTo>
                <a:lnTo>
                  <a:pt x="11516" y="15428"/>
                </a:lnTo>
                <a:lnTo>
                  <a:pt x="10350" y="15624"/>
                </a:lnTo>
                <a:lnTo>
                  <a:pt x="11351" y="13338"/>
                </a:lnTo>
                <a:lnTo>
                  <a:pt x="12682" y="11240"/>
                </a:lnTo>
                <a:lnTo>
                  <a:pt x="14856" y="11052"/>
                </a:lnTo>
                <a:close/>
                <a:moveTo>
                  <a:pt x="19863" y="11052"/>
                </a:moveTo>
                <a:lnTo>
                  <a:pt x="19027" y="12195"/>
                </a:lnTo>
                <a:lnTo>
                  <a:pt x="18361" y="13338"/>
                </a:lnTo>
                <a:lnTo>
                  <a:pt x="17689" y="14481"/>
                </a:lnTo>
                <a:lnTo>
                  <a:pt x="17188" y="15624"/>
                </a:lnTo>
                <a:lnTo>
                  <a:pt x="15186" y="15428"/>
                </a:lnTo>
                <a:lnTo>
                  <a:pt x="13683" y="15428"/>
                </a:lnTo>
                <a:lnTo>
                  <a:pt x="15357" y="13142"/>
                </a:lnTo>
                <a:lnTo>
                  <a:pt x="17024" y="11052"/>
                </a:lnTo>
                <a:close/>
                <a:moveTo>
                  <a:pt x="48397" y="10857"/>
                </a:moveTo>
                <a:lnTo>
                  <a:pt x="47567" y="12195"/>
                </a:lnTo>
                <a:lnTo>
                  <a:pt x="45729" y="14857"/>
                </a:lnTo>
                <a:lnTo>
                  <a:pt x="45228" y="15624"/>
                </a:lnTo>
                <a:lnTo>
                  <a:pt x="43061" y="15428"/>
                </a:lnTo>
                <a:lnTo>
                  <a:pt x="43226" y="14857"/>
                </a:lnTo>
                <a:lnTo>
                  <a:pt x="45228" y="11240"/>
                </a:lnTo>
                <a:lnTo>
                  <a:pt x="45064" y="11052"/>
                </a:lnTo>
                <a:lnTo>
                  <a:pt x="44892" y="11052"/>
                </a:lnTo>
                <a:lnTo>
                  <a:pt x="43562" y="12383"/>
                </a:lnTo>
                <a:lnTo>
                  <a:pt x="42224" y="13909"/>
                </a:lnTo>
                <a:lnTo>
                  <a:pt x="41723" y="14669"/>
                </a:lnTo>
                <a:lnTo>
                  <a:pt x="41223" y="15428"/>
                </a:lnTo>
                <a:lnTo>
                  <a:pt x="38383" y="15428"/>
                </a:lnTo>
                <a:lnTo>
                  <a:pt x="39055" y="14097"/>
                </a:lnTo>
                <a:lnTo>
                  <a:pt x="40057" y="12571"/>
                </a:lnTo>
                <a:lnTo>
                  <a:pt x="41058" y="10857"/>
                </a:lnTo>
                <a:close/>
                <a:moveTo>
                  <a:pt x="52575" y="10857"/>
                </a:moveTo>
                <a:lnTo>
                  <a:pt x="51573" y="11812"/>
                </a:lnTo>
                <a:lnTo>
                  <a:pt x="50572" y="12954"/>
                </a:lnTo>
                <a:lnTo>
                  <a:pt x="49735" y="14285"/>
                </a:lnTo>
                <a:lnTo>
                  <a:pt x="49070" y="15624"/>
                </a:lnTo>
                <a:lnTo>
                  <a:pt x="47396" y="15624"/>
                </a:lnTo>
                <a:lnTo>
                  <a:pt x="48397" y="13909"/>
                </a:lnTo>
                <a:lnTo>
                  <a:pt x="50400" y="10857"/>
                </a:lnTo>
                <a:close/>
                <a:moveTo>
                  <a:pt x="103812" y="11052"/>
                </a:moveTo>
                <a:lnTo>
                  <a:pt x="104813" y="11240"/>
                </a:lnTo>
                <a:lnTo>
                  <a:pt x="106480" y="11240"/>
                </a:lnTo>
                <a:lnTo>
                  <a:pt x="106144" y="11812"/>
                </a:lnTo>
                <a:lnTo>
                  <a:pt x="104477" y="13526"/>
                </a:lnTo>
                <a:lnTo>
                  <a:pt x="103812" y="14669"/>
                </a:lnTo>
                <a:lnTo>
                  <a:pt x="103140" y="15624"/>
                </a:lnTo>
                <a:lnTo>
                  <a:pt x="100808" y="15624"/>
                </a:lnTo>
                <a:lnTo>
                  <a:pt x="101473" y="14857"/>
                </a:lnTo>
                <a:lnTo>
                  <a:pt x="102811" y="12954"/>
                </a:lnTo>
                <a:lnTo>
                  <a:pt x="103812" y="11052"/>
                </a:lnTo>
                <a:close/>
                <a:moveTo>
                  <a:pt x="108819" y="11240"/>
                </a:moveTo>
                <a:lnTo>
                  <a:pt x="111487" y="11428"/>
                </a:lnTo>
                <a:lnTo>
                  <a:pt x="111652" y="11428"/>
                </a:lnTo>
                <a:lnTo>
                  <a:pt x="110822" y="12571"/>
                </a:lnTo>
                <a:lnTo>
                  <a:pt x="109985" y="14097"/>
                </a:lnTo>
                <a:lnTo>
                  <a:pt x="109148" y="15624"/>
                </a:lnTo>
                <a:lnTo>
                  <a:pt x="105815" y="15624"/>
                </a:lnTo>
                <a:lnTo>
                  <a:pt x="107317" y="13526"/>
                </a:lnTo>
                <a:lnTo>
                  <a:pt x="108819" y="11240"/>
                </a:lnTo>
                <a:close/>
                <a:moveTo>
                  <a:pt x="56080" y="10857"/>
                </a:moveTo>
                <a:lnTo>
                  <a:pt x="55078" y="12000"/>
                </a:lnTo>
                <a:lnTo>
                  <a:pt x="54077" y="13142"/>
                </a:lnTo>
                <a:lnTo>
                  <a:pt x="52575" y="15812"/>
                </a:lnTo>
                <a:lnTo>
                  <a:pt x="51402" y="15812"/>
                </a:lnTo>
                <a:lnTo>
                  <a:pt x="52403" y="13338"/>
                </a:lnTo>
                <a:lnTo>
                  <a:pt x="53404" y="10857"/>
                </a:lnTo>
                <a:close/>
                <a:moveTo>
                  <a:pt x="59585" y="10857"/>
                </a:moveTo>
                <a:lnTo>
                  <a:pt x="59248" y="11240"/>
                </a:lnTo>
                <a:lnTo>
                  <a:pt x="57746" y="13142"/>
                </a:lnTo>
                <a:lnTo>
                  <a:pt x="57081" y="14285"/>
                </a:lnTo>
                <a:lnTo>
                  <a:pt x="56409" y="15428"/>
                </a:lnTo>
                <a:lnTo>
                  <a:pt x="56409" y="15812"/>
                </a:lnTo>
                <a:lnTo>
                  <a:pt x="54907" y="15812"/>
                </a:lnTo>
                <a:lnTo>
                  <a:pt x="56244" y="13338"/>
                </a:lnTo>
                <a:lnTo>
                  <a:pt x="56745" y="12195"/>
                </a:lnTo>
                <a:lnTo>
                  <a:pt x="57246" y="10857"/>
                </a:lnTo>
                <a:close/>
                <a:moveTo>
                  <a:pt x="64756" y="10857"/>
                </a:moveTo>
                <a:lnTo>
                  <a:pt x="63590" y="12195"/>
                </a:lnTo>
                <a:lnTo>
                  <a:pt x="62589" y="13714"/>
                </a:lnTo>
                <a:lnTo>
                  <a:pt x="61917" y="14669"/>
                </a:lnTo>
                <a:lnTo>
                  <a:pt x="61251" y="15812"/>
                </a:lnTo>
                <a:lnTo>
                  <a:pt x="58082" y="15812"/>
                </a:lnTo>
                <a:lnTo>
                  <a:pt x="58748" y="15052"/>
                </a:lnTo>
                <a:lnTo>
                  <a:pt x="60586" y="12767"/>
                </a:lnTo>
                <a:lnTo>
                  <a:pt x="61416" y="11812"/>
                </a:lnTo>
                <a:lnTo>
                  <a:pt x="62253" y="10857"/>
                </a:lnTo>
                <a:close/>
                <a:moveTo>
                  <a:pt x="70100" y="10669"/>
                </a:moveTo>
                <a:lnTo>
                  <a:pt x="69098" y="11240"/>
                </a:lnTo>
                <a:lnTo>
                  <a:pt x="68261" y="12195"/>
                </a:lnTo>
                <a:lnTo>
                  <a:pt x="66924" y="14097"/>
                </a:lnTo>
                <a:lnTo>
                  <a:pt x="65758" y="15812"/>
                </a:lnTo>
                <a:lnTo>
                  <a:pt x="63590" y="15812"/>
                </a:lnTo>
                <a:lnTo>
                  <a:pt x="64256" y="14669"/>
                </a:lnTo>
                <a:lnTo>
                  <a:pt x="65257" y="12767"/>
                </a:lnTo>
                <a:lnTo>
                  <a:pt x="65758" y="11812"/>
                </a:lnTo>
                <a:lnTo>
                  <a:pt x="66094" y="10857"/>
                </a:lnTo>
                <a:lnTo>
                  <a:pt x="70100" y="10669"/>
                </a:lnTo>
                <a:close/>
                <a:moveTo>
                  <a:pt x="78440" y="10481"/>
                </a:moveTo>
                <a:lnTo>
                  <a:pt x="77439" y="12195"/>
                </a:lnTo>
                <a:lnTo>
                  <a:pt x="76273" y="13909"/>
                </a:lnTo>
                <a:lnTo>
                  <a:pt x="75772" y="14857"/>
                </a:lnTo>
                <a:lnTo>
                  <a:pt x="75436" y="15812"/>
                </a:lnTo>
                <a:lnTo>
                  <a:pt x="72768" y="15812"/>
                </a:lnTo>
                <a:lnTo>
                  <a:pt x="73769" y="14669"/>
                </a:lnTo>
                <a:lnTo>
                  <a:pt x="74606" y="13526"/>
                </a:lnTo>
                <a:lnTo>
                  <a:pt x="75107" y="12383"/>
                </a:lnTo>
                <a:lnTo>
                  <a:pt x="75607" y="11052"/>
                </a:lnTo>
                <a:lnTo>
                  <a:pt x="75436" y="10669"/>
                </a:lnTo>
                <a:lnTo>
                  <a:pt x="75107" y="10669"/>
                </a:lnTo>
                <a:lnTo>
                  <a:pt x="72603" y="13142"/>
                </a:lnTo>
                <a:lnTo>
                  <a:pt x="70264" y="15812"/>
                </a:lnTo>
                <a:lnTo>
                  <a:pt x="67424" y="15812"/>
                </a:lnTo>
                <a:lnTo>
                  <a:pt x="68261" y="14481"/>
                </a:lnTo>
                <a:lnTo>
                  <a:pt x="69098" y="13338"/>
                </a:lnTo>
                <a:lnTo>
                  <a:pt x="69928" y="12000"/>
                </a:lnTo>
                <a:lnTo>
                  <a:pt x="70765" y="10669"/>
                </a:lnTo>
                <a:lnTo>
                  <a:pt x="78440" y="10481"/>
                </a:lnTo>
                <a:close/>
                <a:moveTo>
                  <a:pt x="82281" y="10481"/>
                </a:moveTo>
                <a:lnTo>
                  <a:pt x="81444" y="11624"/>
                </a:lnTo>
                <a:lnTo>
                  <a:pt x="80779" y="12954"/>
                </a:lnTo>
                <a:lnTo>
                  <a:pt x="80278" y="14481"/>
                </a:lnTo>
                <a:lnTo>
                  <a:pt x="80114" y="15812"/>
                </a:lnTo>
                <a:lnTo>
                  <a:pt x="77439" y="15812"/>
                </a:lnTo>
                <a:lnTo>
                  <a:pt x="78111" y="14481"/>
                </a:lnTo>
                <a:lnTo>
                  <a:pt x="78776" y="13142"/>
                </a:lnTo>
                <a:lnTo>
                  <a:pt x="79277" y="11812"/>
                </a:lnTo>
                <a:lnTo>
                  <a:pt x="79778" y="10481"/>
                </a:lnTo>
                <a:close/>
                <a:moveTo>
                  <a:pt x="89120" y="10285"/>
                </a:moveTo>
                <a:lnTo>
                  <a:pt x="87954" y="11624"/>
                </a:lnTo>
                <a:lnTo>
                  <a:pt x="86788" y="12954"/>
                </a:lnTo>
                <a:lnTo>
                  <a:pt x="85786" y="14097"/>
                </a:lnTo>
                <a:lnTo>
                  <a:pt x="85286" y="14857"/>
                </a:lnTo>
                <a:lnTo>
                  <a:pt x="84949" y="15812"/>
                </a:lnTo>
                <a:lnTo>
                  <a:pt x="82117" y="15812"/>
                </a:lnTo>
                <a:lnTo>
                  <a:pt x="82617" y="14097"/>
                </a:lnTo>
                <a:lnTo>
                  <a:pt x="83447" y="12383"/>
                </a:lnTo>
                <a:lnTo>
                  <a:pt x="84449" y="10285"/>
                </a:lnTo>
                <a:close/>
                <a:moveTo>
                  <a:pt x="89957" y="10285"/>
                </a:moveTo>
                <a:lnTo>
                  <a:pt x="93297" y="10481"/>
                </a:lnTo>
                <a:lnTo>
                  <a:pt x="91959" y="12383"/>
                </a:lnTo>
                <a:lnTo>
                  <a:pt x="90958" y="13909"/>
                </a:lnTo>
                <a:lnTo>
                  <a:pt x="90457" y="14857"/>
                </a:lnTo>
                <a:lnTo>
                  <a:pt x="90121" y="15812"/>
                </a:lnTo>
                <a:lnTo>
                  <a:pt x="86952" y="15812"/>
                </a:lnTo>
                <a:lnTo>
                  <a:pt x="87625" y="14285"/>
                </a:lnTo>
                <a:lnTo>
                  <a:pt x="89957" y="10285"/>
                </a:lnTo>
                <a:close/>
                <a:moveTo>
                  <a:pt x="94628" y="10481"/>
                </a:moveTo>
                <a:lnTo>
                  <a:pt x="96967" y="10669"/>
                </a:lnTo>
                <a:lnTo>
                  <a:pt x="95300" y="12767"/>
                </a:lnTo>
                <a:lnTo>
                  <a:pt x="94298" y="14097"/>
                </a:lnTo>
                <a:lnTo>
                  <a:pt x="93962" y="14857"/>
                </a:lnTo>
                <a:lnTo>
                  <a:pt x="93798" y="15812"/>
                </a:lnTo>
                <a:lnTo>
                  <a:pt x="92124" y="15812"/>
                </a:lnTo>
                <a:lnTo>
                  <a:pt x="92961" y="13714"/>
                </a:lnTo>
                <a:lnTo>
                  <a:pt x="94628" y="10481"/>
                </a:lnTo>
                <a:close/>
                <a:moveTo>
                  <a:pt x="97803" y="10857"/>
                </a:moveTo>
                <a:lnTo>
                  <a:pt x="102975" y="11052"/>
                </a:lnTo>
                <a:lnTo>
                  <a:pt x="101473" y="12571"/>
                </a:lnTo>
                <a:lnTo>
                  <a:pt x="100136" y="14097"/>
                </a:lnTo>
                <a:lnTo>
                  <a:pt x="99470" y="14857"/>
                </a:lnTo>
                <a:lnTo>
                  <a:pt x="98805" y="15812"/>
                </a:lnTo>
                <a:lnTo>
                  <a:pt x="95464" y="15812"/>
                </a:lnTo>
                <a:lnTo>
                  <a:pt x="96130" y="14481"/>
                </a:lnTo>
                <a:lnTo>
                  <a:pt x="96631" y="13338"/>
                </a:lnTo>
                <a:lnTo>
                  <a:pt x="97803" y="10857"/>
                </a:lnTo>
                <a:close/>
                <a:moveTo>
                  <a:pt x="114156" y="11052"/>
                </a:moveTo>
                <a:lnTo>
                  <a:pt x="115157" y="11240"/>
                </a:lnTo>
                <a:lnTo>
                  <a:pt x="115493" y="11428"/>
                </a:lnTo>
                <a:lnTo>
                  <a:pt x="115994" y="11624"/>
                </a:lnTo>
                <a:lnTo>
                  <a:pt x="114156" y="13142"/>
                </a:lnTo>
                <a:lnTo>
                  <a:pt x="112653" y="14857"/>
                </a:lnTo>
                <a:lnTo>
                  <a:pt x="111652" y="16000"/>
                </a:lnTo>
                <a:lnTo>
                  <a:pt x="111323" y="15812"/>
                </a:lnTo>
                <a:lnTo>
                  <a:pt x="110822" y="15624"/>
                </a:lnTo>
                <a:lnTo>
                  <a:pt x="111823" y="13526"/>
                </a:lnTo>
                <a:lnTo>
                  <a:pt x="113154" y="11240"/>
                </a:lnTo>
                <a:lnTo>
                  <a:pt x="114156" y="11052"/>
                </a:lnTo>
                <a:close/>
                <a:moveTo>
                  <a:pt x="2668" y="10857"/>
                </a:moveTo>
                <a:lnTo>
                  <a:pt x="4506" y="11240"/>
                </a:lnTo>
                <a:lnTo>
                  <a:pt x="6673" y="11428"/>
                </a:lnTo>
                <a:lnTo>
                  <a:pt x="5507" y="12571"/>
                </a:lnTo>
                <a:lnTo>
                  <a:pt x="4506" y="13714"/>
                </a:lnTo>
                <a:lnTo>
                  <a:pt x="3669" y="15052"/>
                </a:lnTo>
                <a:lnTo>
                  <a:pt x="3340" y="15624"/>
                </a:lnTo>
                <a:lnTo>
                  <a:pt x="3004" y="16195"/>
                </a:lnTo>
                <a:lnTo>
                  <a:pt x="3004" y="13142"/>
                </a:lnTo>
                <a:lnTo>
                  <a:pt x="2668" y="10857"/>
                </a:lnTo>
                <a:close/>
                <a:moveTo>
                  <a:pt x="11351" y="11240"/>
                </a:moveTo>
                <a:lnTo>
                  <a:pt x="10350" y="12195"/>
                </a:lnTo>
                <a:lnTo>
                  <a:pt x="9348" y="13526"/>
                </a:lnTo>
                <a:lnTo>
                  <a:pt x="8512" y="14857"/>
                </a:lnTo>
                <a:lnTo>
                  <a:pt x="8011" y="16383"/>
                </a:lnTo>
                <a:lnTo>
                  <a:pt x="7846" y="16383"/>
                </a:lnTo>
                <a:lnTo>
                  <a:pt x="7510" y="16767"/>
                </a:lnTo>
                <a:lnTo>
                  <a:pt x="7346" y="17142"/>
                </a:lnTo>
                <a:lnTo>
                  <a:pt x="7346" y="17526"/>
                </a:lnTo>
                <a:lnTo>
                  <a:pt x="7346" y="17909"/>
                </a:lnTo>
                <a:lnTo>
                  <a:pt x="7346" y="18857"/>
                </a:lnTo>
                <a:lnTo>
                  <a:pt x="7174" y="18857"/>
                </a:lnTo>
                <a:lnTo>
                  <a:pt x="6344" y="19240"/>
                </a:lnTo>
                <a:lnTo>
                  <a:pt x="5672" y="19812"/>
                </a:lnTo>
                <a:lnTo>
                  <a:pt x="4341" y="21338"/>
                </a:lnTo>
                <a:lnTo>
                  <a:pt x="3168" y="22481"/>
                </a:lnTo>
                <a:lnTo>
                  <a:pt x="3168" y="20954"/>
                </a:lnTo>
                <a:lnTo>
                  <a:pt x="3004" y="17714"/>
                </a:lnTo>
                <a:lnTo>
                  <a:pt x="3168" y="17714"/>
                </a:lnTo>
                <a:lnTo>
                  <a:pt x="4170" y="17338"/>
                </a:lnTo>
                <a:lnTo>
                  <a:pt x="4506" y="16954"/>
                </a:lnTo>
                <a:lnTo>
                  <a:pt x="5007" y="16571"/>
                </a:lnTo>
                <a:lnTo>
                  <a:pt x="6673" y="14481"/>
                </a:lnTo>
                <a:lnTo>
                  <a:pt x="8011" y="12954"/>
                </a:lnTo>
                <a:lnTo>
                  <a:pt x="9513" y="11428"/>
                </a:lnTo>
                <a:lnTo>
                  <a:pt x="11351" y="11240"/>
                </a:lnTo>
                <a:close/>
                <a:moveTo>
                  <a:pt x="116158" y="12767"/>
                </a:moveTo>
                <a:lnTo>
                  <a:pt x="116330" y="15240"/>
                </a:lnTo>
                <a:lnTo>
                  <a:pt x="116330" y="17526"/>
                </a:lnTo>
                <a:lnTo>
                  <a:pt x="116158" y="22285"/>
                </a:lnTo>
                <a:lnTo>
                  <a:pt x="115328" y="22857"/>
                </a:lnTo>
                <a:lnTo>
                  <a:pt x="114492" y="23428"/>
                </a:lnTo>
                <a:lnTo>
                  <a:pt x="112989" y="24954"/>
                </a:lnTo>
                <a:lnTo>
                  <a:pt x="112324" y="25909"/>
                </a:lnTo>
                <a:lnTo>
                  <a:pt x="112653" y="22481"/>
                </a:lnTo>
                <a:lnTo>
                  <a:pt x="113991" y="21338"/>
                </a:lnTo>
                <a:lnTo>
                  <a:pt x="114992" y="20571"/>
                </a:lnTo>
                <a:lnTo>
                  <a:pt x="115493" y="20195"/>
                </a:lnTo>
                <a:lnTo>
                  <a:pt x="115994" y="19624"/>
                </a:lnTo>
                <a:lnTo>
                  <a:pt x="115994" y="19428"/>
                </a:lnTo>
                <a:lnTo>
                  <a:pt x="115994" y="19052"/>
                </a:lnTo>
                <a:lnTo>
                  <a:pt x="115829" y="18857"/>
                </a:lnTo>
                <a:lnTo>
                  <a:pt x="115493" y="18669"/>
                </a:lnTo>
                <a:lnTo>
                  <a:pt x="114992" y="18857"/>
                </a:lnTo>
                <a:lnTo>
                  <a:pt x="114492" y="19240"/>
                </a:lnTo>
                <a:lnTo>
                  <a:pt x="113655" y="20195"/>
                </a:lnTo>
                <a:lnTo>
                  <a:pt x="112489" y="21142"/>
                </a:lnTo>
                <a:lnTo>
                  <a:pt x="112324" y="20000"/>
                </a:lnTo>
                <a:lnTo>
                  <a:pt x="111988" y="19052"/>
                </a:lnTo>
                <a:lnTo>
                  <a:pt x="112653" y="18481"/>
                </a:lnTo>
                <a:lnTo>
                  <a:pt x="113154" y="17526"/>
                </a:lnTo>
                <a:lnTo>
                  <a:pt x="114156" y="15812"/>
                </a:lnTo>
                <a:lnTo>
                  <a:pt x="116158" y="12767"/>
                </a:lnTo>
                <a:close/>
                <a:moveTo>
                  <a:pt x="7010" y="22669"/>
                </a:moveTo>
                <a:lnTo>
                  <a:pt x="6845" y="25338"/>
                </a:lnTo>
                <a:lnTo>
                  <a:pt x="6173" y="25909"/>
                </a:lnTo>
                <a:lnTo>
                  <a:pt x="5507" y="26669"/>
                </a:lnTo>
                <a:lnTo>
                  <a:pt x="4506" y="28767"/>
                </a:lnTo>
                <a:lnTo>
                  <a:pt x="3505" y="31045"/>
                </a:lnTo>
                <a:lnTo>
                  <a:pt x="3340" y="25909"/>
                </a:lnTo>
                <a:lnTo>
                  <a:pt x="4170" y="25526"/>
                </a:lnTo>
                <a:lnTo>
                  <a:pt x="4842" y="24954"/>
                </a:lnTo>
                <a:lnTo>
                  <a:pt x="6173" y="23624"/>
                </a:lnTo>
                <a:lnTo>
                  <a:pt x="7010" y="22669"/>
                </a:lnTo>
                <a:close/>
                <a:moveTo>
                  <a:pt x="116158" y="24571"/>
                </a:moveTo>
                <a:lnTo>
                  <a:pt x="116158" y="27428"/>
                </a:lnTo>
                <a:lnTo>
                  <a:pt x="115157" y="28000"/>
                </a:lnTo>
                <a:lnTo>
                  <a:pt x="114327" y="28767"/>
                </a:lnTo>
                <a:lnTo>
                  <a:pt x="112825" y="30473"/>
                </a:lnTo>
                <a:lnTo>
                  <a:pt x="112324" y="31240"/>
                </a:lnTo>
                <a:lnTo>
                  <a:pt x="112324" y="29142"/>
                </a:lnTo>
                <a:lnTo>
                  <a:pt x="112489" y="28767"/>
                </a:lnTo>
                <a:lnTo>
                  <a:pt x="113991" y="26669"/>
                </a:lnTo>
                <a:lnTo>
                  <a:pt x="114828" y="25909"/>
                </a:lnTo>
                <a:lnTo>
                  <a:pt x="115493" y="25142"/>
                </a:lnTo>
                <a:lnTo>
                  <a:pt x="116158" y="24571"/>
                </a:lnTo>
                <a:close/>
                <a:moveTo>
                  <a:pt x="116158" y="29142"/>
                </a:moveTo>
                <a:lnTo>
                  <a:pt x="116158" y="33330"/>
                </a:lnTo>
                <a:lnTo>
                  <a:pt x="113490" y="36000"/>
                </a:lnTo>
                <a:lnTo>
                  <a:pt x="112653" y="36954"/>
                </a:lnTo>
                <a:lnTo>
                  <a:pt x="112489" y="34669"/>
                </a:lnTo>
                <a:lnTo>
                  <a:pt x="113326" y="32954"/>
                </a:lnTo>
                <a:lnTo>
                  <a:pt x="114156" y="31428"/>
                </a:lnTo>
                <a:lnTo>
                  <a:pt x="116158" y="29142"/>
                </a:lnTo>
                <a:close/>
                <a:moveTo>
                  <a:pt x="6845" y="27812"/>
                </a:moveTo>
                <a:lnTo>
                  <a:pt x="6673" y="32954"/>
                </a:lnTo>
                <a:lnTo>
                  <a:pt x="6509" y="33142"/>
                </a:lnTo>
                <a:lnTo>
                  <a:pt x="5507" y="34669"/>
                </a:lnTo>
                <a:lnTo>
                  <a:pt x="4506" y="36187"/>
                </a:lnTo>
                <a:lnTo>
                  <a:pt x="3669" y="37330"/>
                </a:lnTo>
                <a:lnTo>
                  <a:pt x="3669" y="33142"/>
                </a:lnTo>
                <a:lnTo>
                  <a:pt x="4671" y="31616"/>
                </a:lnTo>
                <a:lnTo>
                  <a:pt x="5507" y="30097"/>
                </a:lnTo>
                <a:lnTo>
                  <a:pt x="6845" y="27812"/>
                </a:lnTo>
                <a:close/>
                <a:moveTo>
                  <a:pt x="116158" y="36000"/>
                </a:moveTo>
                <a:lnTo>
                  <a:pt x="115994" y="41142"/>
                </a:lnTo>
                <a:lnTo>
                  <a:pt x="114327" y="42473"/>
                </a:lnTo>
                <a:lnTo>
                  <a:pt x="113655" y="43240"/>
                </a:lnTo>
                <a:lnTo>
                  <a:pt x="112825" y="44000"/>
                </a:lnTo>
                <a:lnTo>
                  <a:pt x="112653" y="44383"/>
                </a:lnTo>
                <a:lnTo>
                  <a:pt x="112653" y="40759"/>
                </a:lnTo>
                <a:lnTo>
                  <a:pt x="113655" y="39428"/>
                </a:lnTo>
                <a:lnTo>
                  <a:pt x="114492" y="38285"/>
                </a:lnTo>
                <a:lnTo>
                  <a:pt x="115328" y="37142"/>
                </a:lnTo>
                <a:lnTo>
                  <a:pt x="116158" y="36000"/>
                </a:lnTo>
                <a:close/>
                <a:moveTo>
                  <a:pt x="6673" y="36759"/>
                </a:moveTo>
                <a:lnTo>
                  <a:pt x="6673" y="41330"/>
                </a:lnTo>
                <a:lnTo>
                  <a:pt x="5007" y="42857"/>
                </a:lnTo>
                <a:lnTo>
                  <a:pt x="4341" y="43812"/>
                </a:lnTo>
                <a:lnTo>
                  <a:pt x="3669" y="44759"/>
                </a:lnTo>
                <a:lnTo>
                  <a:pt x="3669" y="40383"/>
                </a:lnTo>
                <a:lnTo>
                  <a:pt x="4005" y="40187"/>
                </a:lnTo>
                <a:lnTo>
                  <a:pt x="5171" y="38857"/>
                </a:lnTo>
                <a:lnTo>
                  <a:pt x="6173" y="37526"/>
                </a:lnTo>
                <a:lnTo>
                  <a:pt x="6673" y="36759"/>
                </a:lnTo>
                <a:close/>
                <a:moveTo>
                  <a:pt x="115994" y="42097"/>
                </a:moveTo>
                <a:lnTo>
                  <a:pt x="115994" y="46669"/>
                </a:lnTo>
                <a:lnTo>
                  <a:pt x="115994" y="48000"/>
                </a:lnTo>
                <a:lnTo>
                  <a:pt x="115157" y="48383"/>
                </a:lnTo>
                <a:lnTo>
                  <a:pt x="114156" y="49142"/>
                </a:lnTo>
                <a:lnTo>
                  <a:pt x="112653" y="50669"/>
                </a:lnTo>
                <a:lnTo>
                  <a:pt x="112653" y="47812"/>
                </a:lnTo>
                <a:lnTo>
                  <a:pt x="113655" y="46473"/>
                </a:lnTo>
                <a:lnTo>
                  <a:pt x="115994" y="42097"/>
                </a:lnTo>
                <a:close/>
                <a:moveTo>
                  <a:pt x="6673" y="44383"/>
                </a:moveTo>
                <a:lnTo>
                  <a:pt x="6673" y="48187"/>
                </a:lnTo>
                <a:lnTo>
                  <a:pt x="6008" y="48759"/>
                </a:lnTo>
                <a:lnTo>
                  <a:pt x="5343" y="49142"/>
                </a:lnTo>
                <a:lnTo>
                  <a:pt x="4341" y="50473"/>
                </a:lnTo>
                <a:lnTo>
                  <a:pt x="3505" y="51812"/>
                </a:lnTo>
                <a:lnTo>
                  <a:pt x="3505" y="48383"/>
                </a:lnTo>
                <a:lnTo>
                  <a:pt x="6673" y="44383"/>
                </a:lnTo>
                <a:close/>
                <a:moveTo>
                  <a:pt x="115994" y="49714"/>
                </a:moveTo>
                <a:lnTo>
                  <a:pt x="115994" y="52954"/>
                </a:lnTo>
                <a:lnTo>
                  <a:pt x="114327" y="54285"/>
                </a:lnTo>
                <a:lnTo>
                  <a:pt x="113655" y="55045"/>
                </a:lnTo>
                <a:lnTo>
                  <a:pt x="112825" y="55812"/>
                </a:lnTo>
                <a:lnTo>
                  <a:pt x="112489" y="56383"/>
                </a:lnTo>
                <a:lnTo>
                  <a:pt x="112489" y="53526"/>
                </a:lnTo>
                <a:lnTo>
                  <a:pt x="112653" y="53330"/>
                </a:lnTo>
                <a:lnTo>
                  <a:pt x="114156" y="51616"/>
                </a:lnTo>
                <a:lnTo>
                  <a:pt x="115994" y="49714"/>
                </a:lnTo>
                <a:close/>
                <a:moveTo>
                  <a:pt x="6509" y="51812"/>
                </a:moveTo>
                <a:lnTo>
                  <a:pt x="6509" y="53142"/>
                </a:lnTo>
                <a:lnTo>
                  <a:pt x="6509" y="56187"/>
                </a:lnTo>
                <a:lnTo>
                  <a:pt x="5672" y="56571"/>
                </a:lnTo>
                <a:lnTo>
                  <a:pt x="4842" y="57330"/>
                </a:lnTo>
                <a:lnTo>
                  <a:pt x="4005" y="58285"/>
                </a:lnTo>
                <a:lnTo>
                  <a:pt x="3340" y="59240"/>
                </a:lnTo>
                <a:lnTo>
                  <a:pt x="3340" y="55812"/>
                </a:lnTo>
                <a:lnTo>
                  <a:pt x="4005" y="55240"/>
                </a:lnTo>
                <a:lnTo>
                  <a:pt x="4671" y="54473"/>
                </a:lnTo>
                <a:lnTo>
                  <a:pt x="5843" y="52759"/>
                </a:lnTo>
                <a:lnTo>
                  <a:pt x="6509" y="51812"/>
                </a:lnTo>
                <a:close/>
                <a:moveTo>
                  <a:pt x="115994" y="53902"/>
                </a:moveTo>
                <a:lnTo>
                  <a:pt x="116158" y="58857"/>
                </a:lnTo>
                <a:lnTo>
                  <a:pt x="115328" y="59616"/>
                </a:lnTo>
                <a:lnTo>
                  <a:pt x="114327" y="60383"/>
                </a:lnTo>
                <a:lnTo>
                  <a:pt x="113490" y="61330"/>
                </a:lnTo>
                <a:lnTo>
                  <a:pt x="112825" y="62285"/>
                </a:lnTo>
                <a:lnTo>
                  <a:pt x="112324" y="62857"/>
                </a:lnTo>
                <a:lnTo>
                  <a:pt x="112324" y="60000"/>
                </a:lnTo>
                <a:lnTo>
                  <a:pt x="113326" y="58669"/>
                </a:lnTo>
                <a:lnTo>
                  <a:pt x="113991" y="57330"/>
                </a:lnTo>
                <a:lnTo>
                  <a:pt x="115157" y="55616"/>
                </a:lnTo>
                <a:lnTo>
                  <a:pt x="115994" y="53902"/>
                </a:lnTo>
                <a:close/>
                <a:moveTo>
                  <a:pt x="6509" y="58097"/>
                </a:moveTo>
                <a:lnTo>
                  <a:pt x="6673" y="62669"/>
                </a:lnTo>
                <a:lnTo>
                  <a:pt x="5843" y="63045"/>
                </a:lnTo>
                <a:lnTo>
                  <a:pt x="5171" y="63428"/>
                </a:lnTo>
                <a:lnTo>
                  <a:pt x="3841" y="64759"/>
                </a:lnTo>
                <a:lnTo>
                  <a:pt x="3168" y="65526"/>
                </a:lnTo>
                <a:lnTo>
                  <a:pt x="3168" y="62285"/>
                </a:lnTo>
                <a:lnTo>
                  <a:pt x="3669" y="62285"/>
                </a:lnTo>
                <a:lnTo>
                  <a:pt x="4005" y="62097"/>
                </a:lnTo>
                <a:lnTo>
                  <a:pt x="4170" y="61714"/>
                </a:lnTo>
                <a:lnTo>
                  <a:pt x="5007" y="60383"/>
                </a:lnTo>
                <a:lnTo>
                  <a:pt x="5843" y="59045"/>
                </a:lnTo>
                <a:lnTo>
                  <a:pt x="6509" y="58097"/>
                </a:lnTo>
                <a:close/>
                <a:moveTo>
                  <a:pt x="116158" y="60383"/>
                </a:moveTo>
                <a:lnTo>
                  <a:pt x="116158" y="65902"/>
                </a:lnTo>
                <a:lnTo>
                  <a:pt x="114656" y="66857"/>
                </a:lnTo>
                <a:lnTo>
                  <a:pt x="113154" y="68187"/>
                </a:lnTo>
                <a:lnTo>
                  <a:pt x="112153" y="69330"/>
                </a:lnTo>
                <a:lnTo>
                  <a:pt x="112324" y="66097"/>
                </a:lnTo>
                <a:lnTo>
                  <a:pt x="112825" y="65526"/>
                </a:lnTo>
                <a:lnTo>
                  <a:pt x="113326" y="64759"/>
                </a:lnTo>
                <a:lnTo>
                  <a:pt x="114327" y="63240"/>
                </a:lnTo>
                <a:lnTo>
                  <a:pt x="115658" y="61330"/>
                </a:lnTo>
                <a:lnTo>
                  <a:pt x="116158" y="60383"/>
                </a:lnTo>
                <a:close/>
                <a:moveTo>
                  <a:pt x="89456" y="30285"/>
                </a:moveTo>
                <a:lnTo>
                  <a:pt x="88290" y="30473"/>
                </a:lnTo>
                <a:lnTo>
                  <a:pt x="87124" y="30669"/>
                </a:lnTo>
                <a:lnTo>
                  <a:pt x="83948" y="31045"/>
                </a:lnTo>
                <a:lnTo>
                  <a:pt x="80779" y="31240"/>
                </a:lnTo>
                <a:lnTo>
                  <a:pt x="78111" y="31240"/>
                </a:lnTo>
                <a:lnTo>
                  <a:pt x="75271" y="31045"/>
                </a:lnTo>
                <a:lnTo>
                  <a:pt x="73769" y="31045"/>
                </a:lnTo>
                <a:lnTo>
                  <a:pt x="72432" y="31428"/>
                </a:lnTo>
                <a:lnTo>
                  <a:pt x="71101" y="31812"/>
                </a:lnTo>
                <a:lnTo>
                  <a:pt x="70100" y="32383"/>
                </a:lnTo>
                <a:lnTo>
                  <a:pt x="69763" y="32759"/>
                </a:lnTo>
                <a:lnTo>
                  <a:pt x="69427" y="33330"/>
                </a:lnTo>
                <a:lnTo>
                  <a:pt x="69599" y="33902"/>
                </a:lnTo>
                <a:lnTo>
                  <a:pt x="69763" y="34473"/>
                </a:lnTo>
                <a:lnTo>
                  <a:pt x="70929" y="35240"/>
                </a:lnTo>
                <a:lnTo>
                  <a:pt x="72267" y="35812"/>
                </a:lnTo>
                <a:lnTo>
                  <a:pt x="73605" y="36000"/>
                </a:lnTo>
                <a:lnTo>
                  <a:pt x="75107" y="36187"/>
                </a:lnTo>
                <a:lnTo>
                  <a:pt x="83283" y="36187"/>
                </a:lnTo>
                <a:lnTo>
                  <a:pt x="86287" y="36000"/>
                </a:lnTo>
                <a:lnTo>
                  <a:pt x="85450" y="37142"/>
                </a:lnTo>
                <a:lnTo>
                  <a:pt x="84449" y="38097"/>
                </a:lnTo>
                <a:lnTo>
                  <a:pt x="82446" y="40000"/>
                </a:lnTo>
                <a:lnTo>
                  <a:pt x="78612" y="43428"/>
                </a:lnTo>
                <a:lnTo>
                  <a:pt x="74771" y="46857"/>
                </a:lnTo>
                <a:lnTo>
                  <a:pt x="72932" y="48571"/>
                </a:lnTo>
                <a:lnTo>
                  <a:pt x="71101" y="50669"/>
                </a:lnTo>
                <a:lnTo>
                  <a:pt x="67761" y="54857"/>
                </a:lnTo>
                <a:lnTo>
                  <a:pt x="64420" y="59240"/>
                </a:lnTo>
                <a:lnTo>
                  <a:pt x="62753" y="61330"/>
                </a:lnTo>
                <a:lnTo>
                  <a:pt x="60915" y="63240"/>
                </a:lnTo>
                <a:lnTo>
                  <a:pt x="60085" y="62285"/>
                </a:lnTo>
                <a:lnTo>
                  <a:pt x="59084" y="61526"/>
                </a:lnTo>
                <a:lnTo>
                  <a:pt x="57246" y="60000"/>
                </a:lnTo>
                <a:lnTo>
                  <a:pt x="54577" y="57330"/>
                </a:lnTo>
                <a:lnTo>
                  <a:pt x="51902" y="54473"/>
                </a:lnTo>
                <a:lnTo>
                  <a:pt x="50071" y="52383"/>
                </a:lnTo>
                <a:lnTo>
                  <a:pt x="48068" y="50285"/>
                </a:lnTo>
                <a:lnTo>
                  <a:pt x="46895" y="49330"/>
                </a:lnTo>
                <a:lnTo>
                  <a:pt x="45729" y="48571"/>
                </a:lnTo>
                <a:lnTo>
                  <a:pt x="44563" y="48000"/>
                </a:lnTo>
                <a:lnTo>
                  <a:pt x="43226" y="47616"/>
                </a:lnTo>
                <a:lnTo>
                  <a:pt x="42889" y="47428"/>
                </a:lnTo>
                <a:lnTo>
                  <a:pt x="41888" y="47428"/>
                </a:lnTo>
                <a:lnTo>
                  <a:pt x="41387" y="47812"/>
                </a:lnTo>
                <a:lnTo>
                  <a:pt x="40221" y="48571"/>
                </a:lnTo>
                <a:lnTo>
                  <a:pt x="39220" y="49714"/>
                </a:lnTo>
                <a:lnTo>
                  <a:pt x="37382" y="52000"/>
                </a:lnTo>
                <a:lnTo>
                  <a:pt x="35715" y="54669"/>
                </a:lnTo>
                <a:lnTo>
                  <a:pt x="34048" y="57142"/>
                </a:lnTo>
                <a:lnTo>
                  <a:pt x="33047" y="58857"/>
                </a:lnTo>
                <a:lnTo>
                  <a:pt x="31709" y="60383"/>
                </a:lnTo>
                <a:lnTo>
                  <a:pt x="29206" y="63240"/>
                </a:lnTo>
                <a:lnTo>
                  <a:pt x="26873" y="66285"/>
                </a:lnTo>
                <a:lnTo>
                  <a:pt x="25701" y="68000"/>
                </a:lnTo>
                <a:lnTo>
                  <a:pt x="24871" y="69714"/>
                </a:lnTo>
                <a:lnTo>
                  <a:pt x="24699" y="70097"/>
                </a:lnTo>
                <a:lnTo>
                  <a:pt x="24699" y="70473"/>
                </a:lnTo>
                <a:lnTo>
                  <a:pt x="24871" y="70857"/>
                </a:lnTo>
                <a:lnTo>
                  <a:pt x="25035" y="71240"/>
                </a:lnTo>
                <a:lnTo>
                  <a:pt x="25371" y="71428"/>
                </a:lnTo>
                <a:lnTo>
                  <a:pt x="25701" y="71616"/>
                </a:lnTo>
                <a:lnTo>
                  <a:pt x="26037" y="71616"/>
                </a:lnTo>
                <a:lnTo>
                  <a:pt x="26537" y="71428"/>
                </a:lnTo>
                <a:lnTo>
                  <a:pt x="27875" y="70669"/>
                </a:lnTo>
                <a:lnTo>
                  <a:pt x="29377" y="69330"/>
                </a:lnTo>
                <a:lnTo>
                  <a:pt x="30708" y="68000"/>
                </a:lnTo>
                <a:lnTo>
                  <a:pt x="32045" y="66473"/>
                </a:lnTo>
                <a:lnTo>
                  <a:pt x="34549" y="63428"/>
                </a:lnTo>
                <a:lnTo>
                  <a:pt x="36716" y="60187"/>
                </a:lnTo>
                <a:lnTo>
                  <a:pt x="38884" y="56954"/>
                </a:lnTo>
                <a:lnTo>
                  <a:pt x="41223" y="53526"/>
                </a:lnTo>
                <a:lnTo>
                  <a:pt x="42224" y="52571"/>
                </a:lnTo>
                <a:lnTo>
                  <a:pt x="43226" y="51616"/>
                </a:lnTo>
                <a:lnTo>
                  <a:pt x="45228" y="53526"/>
                </a:lnTo>
                <a:lnTo>
                  <a:pt x="47396" y="55616"/>
                </a:lnTo>
                <a:lnTo>
                  <a:pt x="51237" y="60000"/>
                </a:lnTo>
                <a:lnTo>
                  <a:pt x="53240" y="62097"/>
                </a:lnTo>
                <a:lnTo>
                  <a:pt x="55407" y="64571"/>
                </a:lnTo>
                <a:lnTo>
                  <a:pt x="56580" y="65714"/>
                </a:lnTo>
                <a:lnTo>
                  <a:pt x="57911" y="66473"/>
                </a:lnTo>
                <a:lnTo>
                  <a:pt x="59084" y="67045"/>
                </a:lnTo>
                <a:lnTo>
                  <a:pt x="60414" y="67240"/>
                </a:lnTo>
                <a:lnTo>
                  <a:pt x="61087" y="67045"/>
                </a:lnTo>
                <a:lnTo>
                  <a:pt x="61587" y="67240"/>
                </a:lnTo>
                <a:lnTo>
                  <a:pt x="62253" y="66857"/>
                </a:lnTo>
                <a:lnTo>
                  <a:pt x="64420" y="64954"/>
                </a:lnTo>
                <a:lnTo>
                  <a:pt x="66423" y="62669"/>
                </a:lnTo>
                <a:lnTo>
                  <a:pt x="70264" y="58097"/>
                </a:lnTo>
                <a:lnTo>
                  <a:pt x="73934" y="53526"/>
                </a:lnTo>
                <a:lnTo>
                  <a:pt x="75937" y="51428"/>
                </a:lnTo>
                <a:lnTo>
                  <a:pt x="78111" y="49330"/>
                </a:lnTo>
                <a:lnTo>
                  <a:pt x="82281" y="45714"/>
                </a:lnTo>
                <a:lnTo>
                  <a:pt x="86452" y="41902"/>
                </a:lnTo>
                <a:lnTo>
                  <a:pt x="88118" y="40187"/>
                </a:lnTo>
                <a:lnTo>
                  <a:pt x="89621" y="38473"/>
                </a:lnTo>
                <a:lnTo>
                  <a:pt x="90121" y="44954"/>
                </a:lnTo>
                <a:lnTo>
                  <a:pt x="89957" y="47428"/>
                </a:lnTo>
                <a:lnTo>
                  <a:pt x="89792" y="50473"/>
                </a:lnTo>
                <a:lnTo>
                  <a:pt x="89792" y="52000"/>
                </a:lnTo>
                <a:lnTo>
                  <a:pt x="89957" y="53330"/>
                </a:lnTo>
                <a:lnTo>
                  <a:pt x="90293" y="54669"/>
                </a:lnTo>
                <a:lnTo>
                  <a:pt x="90958" y="55616"/>
                </a:lnTo>
                <a:lnTo>
                  <a:pt x="91294" y="55812"/>
                </a:lnTo>
                <a:lnTo>
                  <a:pt x="91795" y="56000"/>
                </a:lnTo>
                <a:lnTo>
                  <a:pt x="92296" y="56000"/>
                </a:lnTo>
                <a:lnTo>
                  <a:pt x="92625" y="55812"/>
                </a:lnTo>
                <a:lnTo>
                  <a:pt x="93462" y="55045"/>
                </a:lnTo>
                <a:lnTo>
                  <a:pt x="93962" y="53902"/>
                </a:lnTo>
                <a:lnTo>
                  <a:pt x="94127" y="52571"/>
                </a:lnTo>
                <a:lnTo>
                  <a:pt x="94298" y="51240"/>
                </a:lnTo>
                <a:lnTo>
                  <a:pt x="94127" y="48383"/>
                </a:lnTo>
                <a:lnTo>
                  <a:pt x="93962" y="46097"/>
                </a:lnTo>
                <a:lnTo>
                  <a:pt x="93798" y="39812"/>
                </a:lnTo>
                <a:lnTo>
                  <a:pt x="93626" y="36571"/>
                </a:lnTo>
                <a:lnTo>
                  <a:pt x="93297" y="35045"/>
                </a:lnTo>
                <a:lnTo>
                  <a:pt x="92796" y="33714"/>
                </a:lnTo>
                <a:lnTo>
                  <a:pt x="92625" y="33330"/>
                </a:lnTo>
                <a:lnTo>
                  <a:pt x="92296" y="32954"/>
                </a:lnTo>
                <a:lnTo>
                  <a:pt x="92296" y="32383"/>
                </a:lnTo>
                <a:lnTo>
                  <a:pt x="92296" y="31812"/>
                </a:lnTo>
                <a:lnTo>
                  <a:pt x="91959" y="31428"/>
                </a:lnTo>
                <a:lnTo>
                  <a:pt x="91623" y="31045"/>
                </a:lnTo>
                <a:lnTo>
                  <a:pt x="91123" y="30669"/>
                </a:lnTo>
                <a:lnTo>
                  <a:pt x="90457" y="30473"/>
                </a:lnTo>
                <a:lnTo>
                  <a:pt x="89456" y="30285"/>
                </a:lnTo>
                <a:close/>
                <a:moveTo>
                  <a:pt x="6673" y="64954"/>
                </a:moveTo>
                <a:lnTo>
                  <a:pt x="6845" y="69526"/>
                </a:lnTo>
                <a:lnTo>
                  <a:pt x="6344" y="69714"/>
                </a:lnTo>
                <a:lnTo>
                  <a:pt x="5672" y="70285"/>
                </a:lnTo>
                <a:lnTo>
                  <a:pt x="5007" y="70857"/>
                </a:lnTo>
                <a:lnTo>
                  <a:pt x="3340" y="72954"/>
                </a:lnTo>
                <a:lnTo>
                  <a:pt x="3340" y="70097"/>
                </a:lnTo>
                <a:lnTo>
                  <a:pt x="3841" y="69714"/>
                </a:lnTo>
                <a:lnTo>
                  <a:pt x="4170" y="68954"/>
                </a:lnTo>
                <a:lnTo>
                  <a:pt x="5507" y="66857"/>
                </a:lnTo>
                <a:lnTo>
                  <a:pt x="6673" y="64954"/>
                </a:lnTo>
                <a:close/>
                <a:moveTo>
                  <a:pt x="116158" y="66857"/>
                </a:moveTo>
                <a:lnTo>
                  <a:pt x="116158" y="70285"/>
                </a:lnTo>
                <a:lnTo>
                  <a:pt x="116330" y="72383"/>
                </a:lnTo>
                <a:lnTo>
                  <a:pt x="114656" y="73526"/>
                </a:lnTo>
                <a:lnTo>
                  <a:pt x="113154" y="74669"/>
                </a:lnTo>
                <a:lnTo>
                  <a:pt x="112324" y="75616"/>
                </a:lnTo>
                <a:lnTo>
                  <a:pt x="112324" y="72000"/>
                </a:lnTo>
                <a:lnTo>
                  <a:pt x="112653" y="71616"/>
                </a:lnTo>
                <a:lnTo>
                  <a:pt x="113154" y="71045"/>
                </a:lnTo>
                <a:lnTo>
                  <a:pt x="113826" y="69902"/>
                </a:lnTo>
                <a:lnTo>
                  <a:pt x="116158" y="66857"/>
                </a:lnTo>
                <a:close/>
                <a:moveTo>
                  <a:pt x="6845" y="71045"/>
                </a:moveTo>
                <a:lnTo>
                  <a:pt x="7010" y="75812"/>
                </a:lnTo>
                <a:lnTo>
                  <a:pt x="6344" y="76000"/>
                </a:lnTo>
                <a:lnTo>
                  <a:pt x="5672" y="76571"/>
                </a:lnTo>
                <a:lnTo>
                  <a:pt x="4506" y="77526"/>
                </a:lnTo>
                <a:lnTo>
                  <a:pt x="3669" y="78473"/>
                </a:lnTo>
                <a:lnTo>
                  <a:pt x="3505" y="75428"/>
                </a:lnTo>
                <a:lnTo>
                  <a:pt x="4005" y="75045"/>
                </a:lnTo>
                <a:lnTo>
                  <a:pt x="5843" y="72383"/>
                </a:lnTo>
                <a:lnTo>
                  <a:pt x="6845" y="71045"/>
                </a:lnTo>
                <a:close/>
                <a:moveTo>
                  <a:pt x="116330" y="73330"/>
                </a:moveTo>
                <a:lnTo>
                  <a:pt x="116158" y="76759"/>
                </a:lnTo>
                <a:lnTo>
                  <a:pt x="114828" y="77714"/>
                </a:lnTo>
                <a:lnTo>
                  <a:pt x="113490" y="78857"/>
                </a:lnTo>
                <a:lnTo>
                  <a:pt x="112489" y="79812"/>
                </a:lnTo>
                <a:lnTo>
                  <a:pt x="112324" y="77902"/>
                </a:lnTo>
                <a:lnTo>
                  <a:pt x="112825" y="77142"/>
                </a:lnTo>
                <a:lnTo>
                  <a:pt x="114327" y="75428"/>
                </a:lnTo>
                <a:lnTo>
                  <a:pt x="116330" y="73330"/>
                </a:lnTo>
                <a:close/>
                <a:moveTo>
                  <a:pt x="116158" y="78285"/>
                </a:moveTo>
                <a:lnTo>
                  <a:pt x="116158" y="80954"/>
                </a:lnTo>
                <a:lnTo>
                  <a:pt x="115328" y="81526"/>
                </a:lnTo>
                <a:lnTo>
                  <a:pt x="114327" y="82097"/>
                </a:lnTo>
                <a:lnTo>
                  <a:pt x="112653" y="83616"/>
                </a:lnTo>
                <a:lnTo>
                  <a:pt x="112489" y="82097"/>
                </a:lnTo>
                <a:lnTo>
                  <a:pt x="113490" y="80954"/>
                </a:lnTo>
                <a:lnTo>
                  <a:pt x="114492" y="80000"/>
                </a:lnTo>
                <a:lnTo>
                  <a:pt x="116158" y="78285"/>
                </a:lnTo>
                <a:close/>
                <a:moveTo>
                  <a:pt x="7174" y="78669"/>
                </a:moveTo>
                <a:lnTo>
                  <a:pt x="7174" y="81526"/>
                </a:lnTo>
                <a:lnTo>
                  <a:pt x="6509" y="81902"/>
                </a:lnTo>
                <a:lnTo>
                  <a:pt x="5843" y="82285"/>
                </a:lnTo>
                <a:lnTo>
                  <a:pt x="4671" y="83616"/>
                </a:lnTo>
                <a:lnTo>
                  <a:pt x="4005" y="84187"/>
                </a:lnTo>
                <a:lnTo>
                  <a:pt x="3841" y="82473"/>
                </a:lnTo>
                <a:lnTo>
                  <a:pt x="4506" y="81902"/>
                </a:lnTo>
                <a:lnTo>
                  <a:pt x="5007" y="81330"/>
                </a:lnTo>
                <a:lnTo>
                  <a:pt x="6008" y="80000"/>
                </a:lnTo>
                <a:lnTo>
                  <a:pt x="7174" y="78669"/>
                </a:lnTo>
                <a:close/>
                <a:moveTo>
                  <a:pt x="28705" y="18669"/>
                </a:moveTo>
                <a:lnTo>
                  <a:pt x="35379" y="18857"/>
                </a:lnTo>
                <a:lnTo>
                  <a:pt x="42060" y="19052"/>
                </a:lnTo>
                <a:lnTo>
                  <a:pt x="48898" y="19240"/>
                </a:lnTo>
                <a:lnTo>
                  <a:pt x="55579" y="19428"/>
                </a:lnTo>
                <a:lnTo>
                  <a:pt x="109320" y="19428"/>
                </a:lnTo>
                <a:lnTo>
                  <a:pt x="109320" y="22097"/>
                </a:lnTo>
                <a:lnTo>
                  <a:pt x="109148" y="24767"/>
                </a:lnTo>
                <a:lnTo>
                  <a:pt x="108984" y="27624"/>
                </a:lnTo>
                <a:lnTo>
                  <a:pt x="109148" y="30285"/>
                </a:lnTo>
                <a:lnTo>
                  <a:pt x="109320" y="39240"/>
                </a:lnTo>
                <a:lnTo>
                  <a:pt x="109320" y="43812"/>
                </a:lnTo>
                <a:lnTo>
                  <a:pt x="109320" y="48383"/>
                </a:lnTo>
                <a:lnTo>
                  <a:pt x="109148" y="57142"/>
                </a:lnTo>
                <a:lnTo>
                  <a:pt x="108984" y="65902"/>
                </a:lnTo>
                <a:lnTo>
                  <a:pt x="108984" y="74669"/>
                </a:lnTo>
                <a:lnTo>
                  <a:pt x="109148" y="79240"/>
                </a:lnTo>
                <a:lnTo>
                  <a:pt x="109320" y="83616"/>
                </a:lnTo>
                <a:lnTo>
                  <a:pt x="97131" y="83240"/>
                </a:lnTo>
                <a:lnTo>
                  <a:pt x="91123" y="83045"/>
                </a:lnTo>
                <a:lnTo>
                  <a:pt x="84949" y="83045"/>
                </a:lnTo>
                <a:lnTo>
                  <a:pt x="77610" y="82857"/>
                </a:lnTo>
                <a:lnTo>
                  <a:pt x="70100" y="82669"/>
                </a:lnTo>
                <a:lnTo>
                  <a:pt x="62753" y="82473"/>
                </a:lnTo>
                <a:lnTo>
                  <a:pt x="59084" y="82473"/>
                </a:lnTo>
                <a:lnTo>
                  <a:pt x="55243" y="82669"/>
                </a:lnTo>
                <a:lnTo>
                  <a:pt x="48397" y="83045"/>
                </a:lnTo>
                <a:lnTo>
                  <a:pt x="41559" y="83045"/>
                </a:lnTo>
                <a:lnTo>
                  <a:pt x="34549" y="83240"/>
                </a:lnTo>
                <a:lnTo>
                  <a:pt x="27703" y="83428"/>
                </a:lnTo>
                <a:lnTo>
                  <a:pt x="22868" y="83812"/>
                </a:lnTo>
                <a:lnTo>
                  <a:pt x="17861" y="84187"/>
                </a:lnTo>
                <a:lnTo>
                  <a:pt x="14184" y="84000"/>
                </a:lnTo>
                <a:lnTo>
                  <a:pt x="10515" y="83812"/>
                </a:lnTo>
                <a:lnTo>
                  <a:pt x="10014" y="69142"/>
                </a:lnTo>
                <a:lnTo>
                  <a:pt x="9849" y="61902"/>
                </a:lnTo>
                <a:lnTo>
                  <a:pt x="9678" y="54473"/>
                </a:lnTo>
                <a:lnTo>
                  <a:pt x="10014" y="45714"/>
                </a:lnTo>
                <a:lnTo>
                  <a:pt x="10350" y="36571"/>
                </a:lnTo>
                <a:lnTo>
                  <a:pt x="10515" y="27624"/>
                </a:lnTo>
                <a:lnTo>
                  <a:pt x="10350" y="23052"/>
                </a:lnTo>
                <a:lnTo>
                  <a:pt x="10178" y="18669"/>
                </a:lnTo>
                <a:lnTo>
                  <a:pt x="11681" y="18669"/>
                </a:lnTo>
                <a:lnTo>
                  <a:pt x="13354" y="18857"/>
                </a:lnTo>
                <a:lnTo>
                  <a:pt x="16523" y="19052"/>
                </a:lnTo>
                <a:lnTo>
                  <a:pt x="22532" y="18857"/>
                </a:lnTo>
                <a:lnTo>
                  <a:pt x="28705" y="18669"/>
                </a:lnTo>
                <a:close/>
                <a:moveTo>
                  <a:pt x="84284" y="86857"/>
                </a:moveTo>
                <a:lnTo>
                  <a:pt x="85951" y="87045"/>
                </a:lnTo>
                <a:lnTo>
                  <a:pt x="85286" y="87616"/>
                </a:lnTo>
                <a:lnTo>
                  <a:pt x="83619" y="88954"/>
                </a:lnTo>
                <a:lnTo>
                  <a:pt x="83118" y="89526"/>
                </a:lnTo>
                <a:lnTo>
                  <a:pt x="81444" y="89526"/>
                </a:lnTo>
                <a:lnTo>
                  <a:pt x="81781" y="89142"/>
                </a:lnTo>
                <a:lnTo>
                  <a:pt x="83118" y="88000"/>
                </a:lnTo>
                <a:lnTo>
                  <a:pt x="84284" y="86857"/>
                </a:lnTo>
                <a:close/>
                <a:moveTo>
                  <a:pt x="77439" y="86669"/>
                </a:moveTo>
                <a:lnTo>
                  <a:pt x="82117" y="86857"/>
                </a:lnTo>
                <a:lnTo>
                  <a:pt x="80615" y="87616"/>
                </a:lnTo>
                <a:lnTo>
                  <a:pt x="79112" y="88759"/>
                </a:lnTo>
                <a:lnTo>
                  <a:pt x="78111" y="89526"/>
                </a:lnTo>
                <a:lnTo>
                  <a:pt x="74606" y="89714"/>
                </a:lnTo>
                <a:lnTo>
                  <a:pt x="74935" y="89330"/>
                </a:lnTo>
                <a:lnTo>
                  <a:pt x="76273" y="88000"/>
                </a:lnTo>
                <a:lnTo>
                  <a:pt x="76938" y="87428"/>
                </a:lnTo>
                <a:lnTo>
                  <a:pt x="77439" y="86669"/>
                </a:lnTo>
                <a:close/>
                <a:moveTo>
                  <a:pt x="89957" y="87045"/>
                </a:moveTo>
                <a:lnTo>
                  <a:pt x="88619" y="88383"/>
                </a:lnTo>
                <a:lnTo>
                  <a:pt x="87625" y="89714"/>
                </a:lnTo>
                <a:lnTo>
                  <a:pt x="86452" y="89714"/>
                </a:lnTo>
                <a:lnTo>
                  <a:pt x="88791" y="87045"/>
                </a:lnTo>
                <a:close/>
                <a:moveTo>
                  <a:pt x="10350" y="87240"/>
                </a:moveTo>
                <a:lnTo>
                  <a:pt x="12181" y="87812"/>
                </a:lnTo>
                <a:lnTo>
                  <a:pt x="14020" y="88187"/>
                </a:lnTo>
                <a:lnTo>
                  <a:pt x="12682" y="89142"/>
                </a:lnTo>
                <a:lnTo>
                  <a:pt x="11516" y="90097"/>
                </a:lnTo>
                <a:lnTo>
                  <a:pt x="7510" y="90097"/>
                </a:lnTo>
                <a:lnTo>
                  <a:pt x="8512" y="88954"/>
                </a:lnTo>
                <a:lnTo>
                  <a:pt x="9513" y="88187"/>
                </a:lnTo>
                <a:lnTo>
                  <a:pt x="10350" y="87240"/>
                </a:lnTo>
                <a:close/>
                <a:moveTo>
                  <a:pt x="92625" y="87240"/>
                </a:moveTo>
                <a:lnTo>
                  <a:pt x="97632" y="87428"/>
                </a:lnTo>
                <a:lnTo>
                  <a:pt x="96631" y="88000"/>
                </a:lnTo>
                <a:lnTo>
                  <a:pt x="95629" y="88571"/>
                </a:lnTo>
                <a:lnTo>
                  <a:pt x="94799" y="89330"/>
                </a:lnTo>
                <a:lnTo>
                  <a:pt x="94127" y="90097"/>
                </a:lnTo>
                <a:lnTo>
                  <a:pt x="90121" y="89902"/>
                </a:lnTo>
                <a:lnTo>
                  <a:pt x="91123" y="88759"/>
                </a:lnTo>
                <a:lnTo>
                  <a:pt x="92625" y="87240"/>
                </a:lnTo>
                <a:close/>
                <a:moveTo>
                  <a:pt x="116330" y="86097"/>
                </a:moveTo>
                <a:lnTo>
                  <a:pt x="116659" y="89902"/>
                </a:lnTo>
                <a:lnTo>
                  <a:pt x="116158" y="89714"/>
                </a:lnTo>
                <a:lnTo>
                  <a:pt x="115829" y="89714"/>
                </a:lnTo>
                <a:lnTo>
                  <a:pt x="113655" y="90097"/>
                </a:lnTo>
                <a:lnTo>
                  <a:pt x="114992" y="88000"/>
                </a:lnTo>
                <a:lnTo>
                  <a:pt x="116330" y="86097"/>
                </a:lnTo>
                <a:close/>
                <a:moveTo>
                  <a:pt x="103140" y="87428"/>
                </a:moveTo>
                <a:lnTo>
                  <a:pt x="101638" y="88759"/>
                </a:lnTo>
                <a:lnTo>
                  <a:pt x="100808" y="89714"/>
                </a:lnTo>
                <a:lnTo>
                  <a:pt x="100307" y="90473"/>
                </a:lnTo>
                <a:lnTo>
                  <a:pt x="97803" y="90473"/>
                </a:lnTo>
                <a:lnTo>
                  <a:pt x="99806" y="88954"/>
                </a:lnTo>
                <a:lnTo>
                  <a:pt x="100808" y="88187"/>
                </a:lnTo>
                <a:lnTo>
                  <a:pt x="101638" y="87428"/>
                </a:lnTo>
                <a:close/>
                <a:moveTo>
                  <a:pt x="109484" y="87616"/>
                </a:moveTo>
                <a:lnTo>
                  <a:pt x="109148" y="88000"/>
                </a:lnTo>
                <a:lnTo>
                  <a:pt x="107982" y="89142"/>
                </a:lnTo>
                <a:lnTo>
                  <a:pt x="107146" y="90473"/>
                </a:lnTo>
                <a:lnTo>
                  <a:pt x="103140" y="90473"/>
                </a:lnTo>
                <a:lnTo>
                  <a:pt x="104141" y="89330"/>
                </a:lnTo>
                <a:lnTo>
                  <a:pt x="105143" y="88383"/>
                </a:lnTo>
                <a:lnTo>
                  <a:pt x="106316" y="87616"/>
                </a:lnTo>
                <a:close/>
                <a:moveTo>
                  <a:pt x="116158" y="81142"/>
                </a:moveTo>
                <a:lnTo>
                  <a:pt x="116330" y="84954"/>
                </a:lnTo>
                <a:lnTo>
                  <a:pt x="114992" y="85902"/>
                </a:lnTo>
                <a:lnTo>
                  <a:pt x="113655" y="87045"/>
                </a:lnTo>
                <a:lnTo>
                  <a:pt x="112489" y="88571"/>
                </a:lnTo>
                <a:lnTo>
                  <a:pt x="111323" y="90285"/>
                </a:lnTo>
                <a:lnTo>
                  <a:pt x="109484" y="90473"/>
                </a:lnTo>
                <a:lnTo>
                  <a:pt x="110321" y="89330"/>
                </a:lnTo>
                <a:lnTo>
                  <a:pt x="110987" y="88571"/>
                </a:lnTo>
                <a:lnTo>
                  <a:pt x="111323" y="88187"/>
                </a:lnTo>
                <a:lnTo>
                  <a:pt x="111652" y="87616"/>
                </a:lnTo>
                <a:lnTo>
                  <a:pt x="112324" y="87428"/>
                </a:lnTo>
                <a:lnTo>
                  <a:pt x="112825" y="86857"/>
                </a:lnTo>
                <a:lnTo>
                  <a:pt x="113154" y="86285"/>
                </a:lnTo>
                <a:lnTo>
                  <a:pt x="113154" y="85526"/>
                </a:lnTo>
                <a:lnTo>
                  <a:pt x="113655" y="85142"/>
                </a:lnTo>
                <a:lnTo>
                  <a:pt x="115157" y="83240"/>
                </a:lnTo>
                <a:lnTo>
                  <a:pt x="115829" y="82285"/>
                </a:lnTo>
                <a:lnTo>
                  <a:pt x="116158" y="81142"/>
                </a:lnTo>
                <a:close/>
                <a:moveTo>
                  <a:pt x="7346" y="84383"/>
                </a:moveTo>
                <a:lnTo>
                  <a:pt x="7346" y="84759"/>
                </a:lnTo>
                <a:lnTo>
                  <a:pt x="7346" y="85330"/>
                </a:lnTo>
                <a:lnTo>
                  <a:pt x="7675" y="85902"/>
                </a:lnTo>
                <a:lnTo>
                  <a:pt x="7846" y="86097"/>
                </a:lnTo>
                <a:lnTo>
                  <a:pt x="8176" y="86473"/>
                </a:lnTo>
                <a:lnTo>
                  <a:pt x="7010" y="87428"/>
                </a:lnTo>
                <a:lnTo>
                  <a:pt x="5672" y="88759"/>
                </a:lnTo>
                <a:lnTo>
                  <a:pt x="5007" y="89714"/>
                </a:lnTo>
                <a:lnTo>
                  <a:pt x="4506" y="90473"/>
                </a:lnTo>
                <a:lnTo>
                  <a:pt x="4170" y="90669"/>
                </a:lnTo>
                <a:lnTo>
                  <a:pt x="4170" y="88187"/>
                </a:lnTo>
                <a:lnTo>
                  <a:pt x="4671" y="87616"/>
                </a:lnTo>
                <a:lnTo>
                  <a:pt x="5171" y="87045"/>
                </a:lnTo>
                <a:lnTo>
                  <a:pt x="6509" y="85330"/>
                </a:lnTo>
                <a:lnTo>
                  <a:pt x="7346" y="84383"/>
                </a:lnTo>
                <a:close/>
                <a:moveTo>
                  <a:pt x="18862" y="88187"/>
                </a:moveTo>
                <a:lnTo>
                  <a:pt x="17861" y="89330"/>
                </a:lnTo>
                <a:lnTo>
                  <a:pt x="16859" y="90669"/>
                </a:lnTo>
                <a:lnTo>
                  <a:pt x="14520" y="90285"/>
                </a:lnTo>
                <a:lnTo>
                  <a:pt x="14685" y="90097"/>
                </a:lnTo>
                <a:lnTo>
                  <a:pt x="15686" y="89142"/>
                </a:lnTo>
                <a:lnTo>
                  <a:pt x="16358" y="88187"/>
                </a:lnTo>
                <a:close/>
                <a:moveTo>
                  <a:pt x="56080" y="86669"/>
                </a:moveTo>
                <a:lnTo>
                  <a:pt x="55743" y="87045"/>
                </a:lnTo>
                <a:lnTo>
                  <a:pt x="54077" y="88759"/>
                </a:lnTo>
                <a:lnTo>
                  <a:pt x="52575" y="90669"/>
                </a:lnTo>
                <a:lnTo>
                  <a:pt x="49735" y="90669"/>
                </a:lnTo>
                <a:lnTo>
                  <a:pt x="50572" y="89714"/>
                </a:lnTo>
                <a:lnTo>
                  <a:pt x="53075" y="86857"/>
                </a:lnTo>
                <a:lnTo>
                  <a:pt x="56080" y="86669"/>
                </a:lnTo>
                <a:close/>
                <a:moveTo>
                  <a:pt x="62589" y="86473"/>
                </a:moveTo>
                <a:lnTo>
                  <a:pt x="61587" y="87240"/>
                </a:lnTo>
                <a:lnTo>
                  <a:pt x="59914" y="88759"/>
                </a:lnTo>
                <a:lnTo>
                  <a:pt x="59084" y="89714"/>
                </a:lnTo>
                <a:lnTo>
                  <a:pt x="58583" y="90669"/>
                </a:lnTo>
                <a:lnTo>
                  <a:pt x="55078" y="90669"/>
                </a:lnTo>
                <a:lnTo>
                  <a:pt x="56409" y="89142"/>
                </a:lnTo>
                <a:lnTo>
                  <a:pt x="58082" y="87428"/>
                </a:lnTo>
                <a:lnTo>
                  <a:pt x="59084" y="86669"/>
                </a:lnTo>
                <a:lnTo>
                  <a:pt x="62589" y="86473"/>
                </a:lnTo>
                <a:close/>
                <a:moveTo>
                  <a:pt x="70765" y="86473"/>
                </a:moveTo>
                <a:lnTo>
                  <a:pt x="74270" y="86669"/>
                </a:lnTo>
                <a:lnTo>
                  <a:pt x="73605" y="87045"/>
                </a:lnTo>
                <a:lnTo>
                  <a:pt x="72102" y="88571"/>
                </a:lnTo>
                <a:lnTo>
                  <a:pt x="71430" y="89330"/>
                </a:lnTo>
                <a:lnTo>
                  <a:pt x="70929" y="90285"/>
                </a:lnTo>
                <a:lnTo>
                  <a:pt x="66759" y="90669"/>
                </a:lnTo>
                <a:lnTo>
                  <a:pt x="68597" y="88571"/>
                </a:lnTo>
                <a:lnTo>
                  <a:pt x="70765" y="86669"/>
                </a:lnTo>
                <a:lnTo>
                  <a:pt x="70765" y="86473"/>
                </a:lnTo>
                <a:close/>
                <a:moveTo>
                  <a:pt x="51072" y="86857"/>
                </a:moveTo>
                <a:lnTo>
                  <a:pt x="49570" y="88000"/>
                </a:lnTo>
                <a:lnTo>
                  <a:pt x="48233" y="89142"/>
                </a:lnTo>
                <a:lnTo>
                  <a:pt x="47567" y="89902"/>
                </a:lnTo>
                <a:lnTo>
                  <a:pt x="47067" y="90669"/>
                </a:lnTo>
                <a:lnTo>
                  <a:pt x="45393" y="90857"/>
                </a:lnTo>
                <a:lnTo>
                  <a:pt x="42224" y="90857"/>
                </a:lnTo>
                <a:lnTo>
                  <a:pt x="44062" y="89142"/>
                </a:lnTo>
                <a:lnTo>
                  <a:pt x="45228" y="88187"/>
                </a:lnTo>
                <a:lnTo>
                  <a:pt x="45729" y="87616"/>
                </a:lnTo>
                <a:lnTo>
                  <a:pt x="46230" y="87045"/>
                </a:lnTo>
                <a:lnTo>
                  <a:pt x="51072" y="86857"/>
                </a:lnTo>
                <a:close/>
                <a:moveTo>
                  <a:pt x="69427" y="86473"/>
                </a:moveTo>
                <a:lnTo>
                  <a:pt x="68097" y="87428"/>
                </a:lnTo>
                <a:lnTo>
                  <a:pt x="66759" y="88383"/>
                </a:lnTo>
                <a:lnTo>
                  <a:pt x="65593" y="89526"/>
                </a:lnTo>
                <a:lnTo>
                  <a:pt x="64420" y="90857"/>
                </a:lnTo>
                <a:lnTo>
                  <a:pt x="61087" y="90857"/>
                </a:lnTo>
                <a:lnTo>
                  <a:pt x="62753" y="88954"/>
                </a:lnTo>
                <a:lnTo>
                  <a:pt x="65092" y="86473"/>
                </a:lnTo>
                <a:close/>
                <a:moveTo>
                  <a:pt x="25035" y="87616"/>
                </a:moveTo>
                <a:lnTo>
                  <a:pt x="23197" y="88954"/>
                </a:lnTo>
                <a:lnTo>
                  <a:pt x="22367" y="89902"/>
                </a:lnTo>
                <a:lnTo>
                  <a:pt x="21530" y="91045"/>
                </a:lnTo>
                <a:lnTo>
                  <a:pt x="19191" y="90857"/>
                </a:lnTo>
                <a:lnTo>
                  <a:pt x="21030" y="88000"/>
                </a:lnTo>
                <a:lnTo>
                  <a:pt x="25035" y="87616"/>
                </a:lnTo>
                <a:close/>
                <a:moveTo>
                  <a:pt x="29706" y="87240"/>
                </a:moveTo>
                <a:lnTo>
                  <a:pt x="28204" y="88571"/>
                </a:lnTo>
                <a:lnTo>
                  <a:pt x="27203" y="89714"/>
                </a:lnTo>
                <a:lnTo>
                  <a:pt x="26537" y="90473"/>
                </a:lnTo>
                <a:lnTo>
                  <a:pt x="25872" y="91240"/>
                </a:lnTo>
                <a:lnTo>
                  <a:pt x="23368" y="91240"/>
                </a:lnTo>
                <a:lnTo>
                  <a:pt x="24535" y="89902"/>
                </a:lnTo>
                <a:lnTo>
                  <a:pt x="25371" y="88759"/>
                </a:lnTo>
                <a:lnTo>
                  <a:pt x="26201" y="87428"/>
                </a:lnTo>
                <a:lnTo>
                  <a:pt x="29706" y="87240"/>
                </a:lnTo>
                <a:close/>
                <a:moveTo>
                  <a:pt x="43726" y="87045"/>
                </a:moveTo>
                <a:lnTo>
                  <a:pt x="42560" y="88000"/>
                </a:lnTo>
                <a:lnTo>
                  <a:pt x="41058" y="89330"/>
                </a:lnTo>
                <a:lnTo>
                  <a:pt x="40386" y="90097"/>
                </a:lnTo>
                <a:lnTo>
                  <a:pt x="39885" y="91045"/>
                </a:lnTo>
                <a:lnTo>
                  <a:pt x="34549" y="91240"/>
                </a:lnTo>
                <a:lnTo>
                  <a:pt x="36716" y="88759"/>
                </a:lnTo>
                <a:lnTo>
                  <a:pt x="38218" y="87428"/>
                </a:lnTo>
                <a:lnTo>
                  <a:pt x="38383" y="87045"/>
                </a:lnTo>
                <a:close/>
                <a:moveTo>
                  <a:pt x="35214" y="87240"/>
                </a:moveTo>
                <a:lnTo>
                  <a:pt x="34048" y="88383"/>
                </a:lnTo>
                <a:lnTo>
                  <a:pt x="32882" y="89714"/>
                </a:lnTo>
                <a:lnTo>
                  <a:pt x="32711" y="90097"/>
                </a:lnTo>
                <a:lnTo>
                  <a:pt x="32711" y="90669"/>
                </a:lnTo>
                <a:lnTo>
                  <a:pt x="32711" y="91045"/>
                </a:lnTo>
                <a:lnTo>
                  <a:pt x="32882" y="91240"/>
                </a:lnTo>
                <a:lnTo>
                  <a:pt x="28376" y="91428"/>
                </a:lnTo>
                <a:lnTo>
                  <a:pt x="28376" y="91428"/>
                </a:lnTo>
                <a:lnTo>
                  <a:pt x="29206" y="90097"/>
                </a:lnTo>
                <a:lnTo>
                  <a:pt x="30207" y="89142"/>
                </a:lnTo>
                <a:lnTo>
                  <a:pt x="31380" y="88187"/>
                </a:lnTo>
                <a:lnTo>
                  <a:pt x="32045" y="87812"/>
                </a:lnTo>
                <a:lnTo>
                  <a:pt x="32381" y="87240"/>
                </a:lnTo>
                <a:close/>
                <a:moveTo>
                  <a:pt x="58583" y="0"/>
                </a:moveTo>
                <a:lnTo>
                  <a:pt x="58082" y="383"/>
                </a:lnTo>
                <a:lnTo>
                  <a:pt x="57582" y="1142"/>
                </a:lnTo>
                <a:lnTo>
                  <a:pt x="57410" y="1909"/>
                </a:lnTo>
                <a:lnTo>
                  <a:pt x="57246" y="3624"/>
                </a:lnTo>
                <a:lnTo>
                  <a:pt x="57410" y="5526"/>
                </a:lnTo>
                <a:lnTo>
                  <a:pt x="57746" y="7428"/>
                </a:lnTo>
                <a:lnTo>
                  <a:pt x="33211" y="7624"/>
                </a:lnTo>
                <a:lnTo>
                  <a:pt x="17525" y="7812"/>
                </a:lnTo>
                <a:lnTo>
                  <a:pt x="9678" y="8000"/>
                </a:lnTo>
                <a:lnTo>
                  <a:pt x="5672" y="8000"/>
                </a:lnTo>
                <a:lnTo>
                  <a:pt x="3505" y="8195"/>
                </a:lnTo>
                <a:lnTo>
                  <a:pt x="1666" y="8767"/>
                </a:lnTo>
                <a:lnTo>
                  <a:pt x="1337" y="8954"/>
                </a:lnTo>
                <a:lnTo>
                  <a:pt x="1166" y="9338"/>
                </a:lnTo>
                <a:lnTo>
                  <a:pt x="1001" y="9714"/>
                </a:lnTo>
                <a:lnTo>
                  <a:pt x="1166" y="10097"/>
                </a:lnTo>
                <a:lnTo>
                  <a:pt x="1001" y="10285"/>
                </a:lnTo>
                <a:lnTo>
                  <a:pt x="500" y="11812"/>
                </a:lnTo>
                <a:lnTo>
                  <a:pt x="164" y="13338"/>
                </a:lnTo>
                <a:lnTo>
                  <a:pt x="0" y="15052"/>
                </a:lnTo>
                <a:lnTo>
                  <a:pt x="0" y="16767"/>
                </a:lnTo>
                <a:lnTo>
                  <a:pt x="164" y="20195"/>
                </a:lnTo>
                <a:lnTo>
                  <a:pt x="500" y="23428"/>
                </a:lnTo>
                <a:lnTo>
                  <a:pt x="665" y="28383"/>
                </a:lnTo>
                <a:lnTo>
                  <a:pt x="836" y="33142"/>
                </a:lnTo>
                <a:lnTo>
                  <a:pt x="836" y="42857"/>
                </a:lnTo>
                <a:lnTo>
                  <a:pt x="665" y="49330"/>
                </a:lnTo>
                <a:lnTo>
                  <a:pt x="500" y="55812"/>
                </a:lnTo>
                <a:lnTo>
                  <a:pt x="336" y="62285"/>
                </a:lnTo>
                <a:lnTo>
                  <a:pt x="336" y="68759"/>
                </a:lnTo>
                <a:lnTo>
                  <a:pt x="500" y="74857"/>
                </a:lnTo>
                <a:lnTo>
                  <a:pt x="665" y="80759"/>
                </a:lnTo>
                <a:lnTo>
                  <a:pt x="1001" y="86669"/>
                </a:lnTo>
                <a:lnTo>
                  <a:pt x="1166" y="92759"/>
                </a:lnTo>
                <a:lnTo>
                  <a:pt x="1337" y="93330"/>
                </a:lnTo>
                <a:lnTo>
                  <a:pt x="1502" y="93714"/>
                </a:lnTo>
                <a:lnTo>
                  <a:pt x="1838" y="94090"/>
                </a:lnTo>
                <a:lnTo>
                  <a:pt x="2167" y="94285"/>
                </a:lnTo>
                <a:lnTo>
                  <a:pt x="3004" y="94285"/>
                </a:lnTo>
                <a:lnTo>
                  <a:pt x="3505" y="94090"/>
                </a:lnTo>
                <a:lnTo>
                  <a:pt x="3841" y="93902"/>
                </a:lnTo>
                <a:lnTo>
                  <a:pt x="3841" y="93714"/>
                </a:lnTo>
                <a:lnTo>
                  <a:pt x="4671" y="93330"/>
                </a:lnTo>
                <a:lnTo>
                  <a:pt x="5507" y="93142"/>
                </a:lnTo>
                <a:lnTo>
                  <a:pt x="6509" y="92947"/>
                </a:lnTo>
                <a:lnTo>
                  <a:pt x="7675" y="92947"/>
                </a:lnTo>
                <a:lnTo>
                  <a:pt x="9849" y="93142"/>
                </a:lnTo>
                <a:lnTo>
                  <a:pt x="11516" y="93330"/>
                </a:lnTo>
                <a:lnTo>
                  <a:pt x="16187" y="93714"/>
                </a:lnTo>
                <a:lnTo>
                  <a:pt x="20865" y="94285"/>
                </a:lnTo>
                <a:lnTo>
                  <a:pt x="25701" y="94661"/>
                </a:lnTo>
                <a:lnTo>
                  <a:pt x="30708" y="94857"/>
                </a:lnTo>
                <a:lnTo>
                  <a:pt x="30207" y="95616"/>
                </a:lnTo>
                <a:lnTo>
                  <a:pt x="29542" y="96571"/>
                </a:lnTo>
                <a:lnTo>
                  <a:pt x="28540" y="98473"/>
                </a:lnTo>
                <a:lnTo>
                  <a:pt x="27374" y="101902"/>
                </a:lnTo>
                <a:lnTo>
                  <a:pt x="26373" y="104375"/>
                </a:lnTo>
                <a:lnTo>
                  <a:pt x="25200" y="106857"/>
                </a:lnTo>
                <a:lnTo>
                  <a:pt x="23032" y="111804"/>
                </a:lnTo>
                <a:lnTo>
                  <a:pt x="22196" y="113518"/>
                </a:lnTo>
                <a:lnTo>
                  <a:pt x="21530" y="115428"/>
                </a:lnTo>
                <a:lnTo>
                  <a:pt x="21194" y="116187"/>
                </a:lnTo>
                <a:lnTo>
                  <a:pt x="21194" y="117142"/>
                </a:lnTo>
                <a:lnTo>
                  <a:pt x="21194" y="118090"/>
                </a:lnTo>
                <a:lnTo>
                  <a:pt x="21530" y="119232"/>
                </a:lnTo>
                <a:lnTo>
                  <a:pt x="21866" y="119616"/>
                </a:lnTo>
                <a:lnTo>
                  <a:pt x="22196" y="119804"/>
                </a:lnTo>
                <a:lnTo>
                  <a:pt x="22696" y="120000"/>
                </a:lnTo>
                <a:lnTo>
                  <a:pt x="23197" y="119804"/>
                </a:lnTo>
                <a:lnTo>
                  <a:pt x="23869" y="119616"/>
                </a:lnTo>
                <a:lnTo>
                  <a:pt x="24370" y="119045"/>
                </a:lnTo>
                <a:lnTo>
                  <a:pt x="24699" y="118661"/>
                </a:lnTo>
                <a:lnTo>
                  <a:pt x="25035" y="118090"/>
                </a:lnTo>
                <a:lnTo>
                  <a:pt x="25701" y="116759"/>
                </a:lnTo>
                <a:lnTo>
                  <a:pt x="26201" y="115232"/>
                </a:lnTo>
                <a:lnTo>
                  <a:pt x="28040" y="111232"/>
                </a:lnTo>
                <a:lnTo>
                  <a:pt x="29706" y="107232"/>
                </a:lnTo>
                <a:lnTo>
                  <a:pt x="31044" y="103616"/>
                </a:lnTo>
                <a:lnTo>
                  <a:pt x="32381" y="99804"/>
                </a:lnTo>
                <a:lnTo>
                  <a:pt x="33383" y="97330"/>
                </a:lnTo>
                <a:lnTo>
                  <a:pt x="33877" y="96000"/>
                </a:lnTo>
                <a:lnTo>
                  <a:pt x="34213" y="94857"/>
                </a:lnTo>
                <a:lnTo>
                  <a:pt x="42389" y="94285"/>
                </a:lnTo>
                <a:lnTo>
                  <a:pt x="50400" y="93902"/>
                </a:lnTo>
                <a:lnTo>
                  <a:pt x="54406" y="93902"/>
                </a:lnTo>
                <a:lnTo>
                  <a:pt x="58412" y="94090"/>
                </a:lnTo>
                <a:lnTo>
                  <a:pt x="66423" y="94090"/>
                </a:lnTo>
                <a:lnTo>
                  <a:pt x="70929" y="93902"/>
                </a:lnTo>
                <a:lnTo>
                  <a:pt x="75436" y="93518"/>
                </a:lnTo>
                <a:lnTo>
                  <a:pt x="79778" y="92947"/>
                </a:lnTo>
                <a:lnTo>
                  <a:pt x="84620" y="92947"/>
                </a:lnTo>
                <a:lnTo>
                  <a:pt x="84620" y="93902"/>
                </a:lnTo>
                <a:lnTo>
                  <a:pt x="85286" y="97142"/>
                </a:lnTo>
                <a:lnTo>
                  <a:pt x="86287" y="100187"/>
                </a:lnTo>
                <a:lnTo>
                  <a:pt x="87625" y="103232"/>
                </a:lnTo>
                <a:lnTo>
                  <a:pt x="88955" y="106285"/>
                </a:lnTo>
                <a:lnTo>
                  <a:pt x="90457" y="109142"/>
                </a:lnTo>
                <a:lnTo>
                  <a:pt x="92124" y="112000"/>
                </a:lnTo>
                <a:lnTo>
                  <a:pt x="95464" y="117518"/>
                </a:lnTo>
                <a:lnTo>
                  <a:pt x="96130" y="118285"/>
                </a:lnTo>
                <a:lnTo>
                  <a:pt x="96967" y="118661"/>
                </a:lnTo>
                <a:lnTo>
                  <a:pt x="97803" y="118473"/>
                </a:lnTo>
                <a:lnTo>
                  <a:pt x="98469" y="118285"/>
                </a:lnTo>
                <a:lnTo>
                  <a:pt x="99134" y="117714"/>
                </a:lnTo>
                <a:lnTo>
                  <a:pt x="99470" y="116947"/>
                </a:lnTo>
                <a:lnTo>
                  <a:pt x="99470" y="116000"/>
                </a:lnTo>
                <a:lnTo>
                  <a:pt x="99306" y="115616"/>
                </a:lnTo>
                <a:lnTo>
                  <a:pt x="99134" y="115045"/>
                </a:lnTo>
                <a:lnTo>
                  <a:pt x="95965" y="109902"/>
                </a:lnTo>
                <a:lnTo>
                  <a:pt x="93126" y="104571"/>
                </a:lnTo>
                <a:lnTo>
                  <a:pt x="91795" y="101714"/>
                </a:lnTo>
                <a:lnTo>
                  <a:pt x="90457" y="99045"/>
                </a:lnTo>
                <a:lnTo>
                  <a:pt x="89456" y="96187"/>
                </a:lnTo>
                <a:lnTo>
                  <a:pt x="88290" y="93142"/>
                </a:lnTo>
                <a:lnTo>
                  <a:pt x="95464" y="93518"/>
                </a:lnTo>
                <a:lnTo>
                  <a:pt x="102474" y="93902"/>
                </a:lnTo>
                <a:lnTo>
                  <a:pt x="105979" y="93902"/>
                </a:lnTo>
                <a:lnTo>
                  <a:pt x="109649" y="93714"/>
                </a:lnTo>
                <a:lnTo>
                  <a:pt x="113154" y="93518"/>
                </a:lnTo>
                <a:lnTo>
                  <a:pt x="116659" y="93142"/>
                </a:lnTo>
                <a:lnTo>
                  <a:pt x="116995" y="92947"/>
                </a:lnTo>
                <a:lnTo>
                  <a:pt x="117331" y="93518"/>
                </a:lnTo>
                <a:lnTo>
                  <a:pt x="117661" y="93902"/>
                </a:lnTo>
                <a:lnTo>
                  <a:pt x="118833" y="93902"/>
                </a:lnTo>
                <a:lnTo>
                  <a:pt x="119334" y="93518"/>
                </a:lnTo>
                <a:lnTo>
                  <a:pt x="119663" y="93142"/>
                </a:lnTo>
                <a:lnTo>
                  <a:pt x="120000" y="92383"/>
                </a:lnTo>
                <a:lnTo>
                  <a:pt x="120000" y="91616"/>
                </a:lnTo>
                <a:lnTo>
                  <a:pt x="119663" y="88759"/>
                </a:lnTo>
                <a:lnTo>
                  <a:pt x="119334" y="85714"/>
                </a:lnTo>
                <a:lnTo>
                  <a:pt x="119163" y="79616"/>
                </a:lnTo>
                <a:lnTo>
                  <a:pt x="119334" y="73526"/>
                </a:lnTo>
                <a:lnTo>
                  <a:pt x="119163" y="67428"/>
                </a:lnTo>
                <a:lnTo>
                  <a:pt x="119163" y="54857"/>
                </a:lnTo>
                <a:lnTo>
                  <a:pt x="118998" y="42285"/>
                </a:lnTo>
                <a:lnTo>
                  <a:pt x="118998" y="19624"/>
                </a:lnTo>
                <a:lnTo>
                  <a:pt x="119163" y="17526"/>
                </a:lnTo>
                <a:lnTo>
                  <a:pt x="119163" y="14857"/>
                </a:lnTo>
                <a:lnTo>
                  <a:pt x="118998" y="13526"/>
                </a:lnTo>
                <a:lnTo>
                  <a:pt x="118833" y="12195"/>
                </a:lnTo>
                <a:lnTo>
                  <a:pt x="118497" y="11240"/>
                </a:lnTo>
                <a:lnTo>
                  <a:pt x="117997" y="10285"/>
                </a:lnTo>
                <a:lnTo>
                  <a:pt x="117997" y="9714"/>
                </a:lnTo>
                <a:lnTo>
                  <a:pt x="117997" y="9338"/>
                </a:lnTo>
                <a:lnTo>
                  <a:pt x="117832" y="8954"/>
                </a:lnTo>
                <a:lnTo>
                  <a:pt x="117661" y="8571"/>
                </a:lnTo>
                <a:lnTo>
                  <a:pt x="116831" y="8195"/>
                </a:lnTo>
                <a:lnTo>
                  <a:pt x="115994" y="7812"/>
                </a:lnTo>
                <a:lnTo>
                  <a:pt x="115157" y="7624"/>
                </a:lnTo>
                <a:lnTo>
                  <a:pt x="114156" y="7624"/>
                </a:lnTo>
                <a:lnTo>
                  <a:pt x="112153" y="7812"/>
                </a:lnTo>
                <a:lnTo>
                  <a:pt x="110486" y="7812"/>
                </a:lnTo>
                <a:lnTo>
                  <a:pt x="103311" y="7624"/>
                </a:lnTo>
                <a:lnTo>
                  <a:pt x="96130" y="7240"/>
                </a:lnTo>
                <a:lnTo>
                  <a:pt x="92296" y="7052"/>
                </a:lnTo>
                <a:lnTo>
                  <a:pt x="88290" y="6857"/>
                </a:lnTo>
                <a:lnTo>
                  <a:pt x="80278" y="7052"/>
                </a:lnTo>
                <a:lnTo>
                  <a:pt x="64420" y="7428"/>
                </a:lnTo>
                <a:lnTo>
                  <a:pt x="61251" y="7428"/>
                </a:lnTo>
                <a:lnTo>
                  <a:pt x="61416" y="6669"/>
                </a:lnTo>
                <a:lnTo>
                  <a:pt x="61416" y="6097"/>
                </a:lnTo>
                <a:lnTo>
                  <a:pt x="61416" y="5526"/>
                </a:lnTo>
                <a:lnTo>
                  <a:pt x="61087" y="4767"/>
                </a:lnTo>
                <a:lnTo>
                  <a:pt x="60915" y="4571"/>
                </a:lnTo>
                <a:lnTo>
                  <a:pt x="60751" y="3624"/>
                </a:lnTo>
                <a:lnTo>
                  <a:pt x="60586" y="1909"/>
                </a:lnTo>
                <a:lnTo>
                  <a:pt x="60414" y="1142"/>
                </a:lnTo>
                <a:lnTo>
                  <a:pt x="59914" y="383"/>
                </a:lnTo>
                <a:lnTo>
                  <a:pt x="594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_0006_DeathtoStock_Wired10.jpg" id="167" name="Shape 167"/>
          <p:cNvPicPr preferRelativeResize="0"/>
          <p:nvPr/>
        </p:nvPicPr>
        <p:blipFill rotWithShape="1">
          <a:blip r:embed="rId3">
            <a:alphaModFix amt="37000"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A basic guide to Content and Content Marketing" id="168" name="Shape 168" title="What is Content Marketing?">
            <a:hlinkClick r:id="rId4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_0006_DeathtoStock_Wired10.jpg" id="173" name="Shape 173"/>
          <p:cNvPicPr preferRelativeResize="0"/>
          <p:nvPr/>
        </p:nvPicPr>
        <p:blipFill rotWithShape="1">
          <a:blip r:embed="rId3">
            <a:alphaModFix amt="37000"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Visit http://www.intrapromote.com for more information on our business and Content Marketing services.  Are you wondering what content marketing is? Are you struggling to understand the value of it as a marketing tactic? Do you wonder if you're on the right track with your own concept of content marketing?  Join Angela Moore, VP Client Operations at Intrapromote as she goes over a brief presentation of Content Marketing 101. In this video you'll learn about the five cornerstones of successful content marketing initiatives:  1. Consistent Action 2. Knowing Your Market 3. Consumer-Centric Content Creation 4. Identifying the Best Solutions 5. Content Varieties  If you want to tweet a question, send the message to @intrapromote (http://twitter.com/intrapromote) and use the hashtag #CM101" id="174" name="Shape 174" title="Content Marketing 101: A Beginner's Overview of Content Marketing Basics">
            <a:hlinkClick r:id="rId4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1115250" y="428125"/>
            <a:ext cx="7571700" cy="506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lang="en"/>
              <a:t>Anatomia do </a:t>
            </a:r>
            <a:r>
              <a:rPr b="0" i="0" lang="en" sz="16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>
                <a:latin typeface="Homemade Apple"/>
                <a:ea typeface="Homemade Apple"/>
                <a:cs typeface="Homemade Apple"/>
                <a:sym typeface="Homemade Apple"/>
              </a:rPr>
              <a:t>Marketing de Conteúdo</a:t>
            </a:r>
          </a:p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5361150" y="1649100"/>
            <a:ext cx="3064800" cy="47129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Raleway"/>
              <a:buNone/>
            </a:pPr>
            <a:r>
              <a:rPr b="0" i="0" lang="en" sz="2000" u="none" cap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 complex idea can be conveyed with just a single still image, namely making it possible to absorb large amounts of data quickly.</a:t>
            </a:r>
          </a:p>
        </p:txBody>
      </p:sp>
      <p:pic>
        <p:nvPicPr>
          <p:cNvPr descr="download (11).jpg"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6250"/>
            <a:ext cx="3279267" cy="580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e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