
<file path=[Content_Types].xml><?xml version="1.0" encoding="utf-8"?>
<Types xmlns="http://schemas.openxmlformats.org/package/2006/content-types">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Default Extension="xls" ContentType="application/vnd.ms-exce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2" saveSubsetFonts="1" autoCompressPictures="0">
  <p:sldMasterIdLst>
    <p:sldMasterId r:id="rId1"/>
  </p:sldMasterIdLst>
  <p:notesMasterIdLst>
    <p:notesMasterId r:id="rId18"/>
  </p:notesMasterIdLst>
  <p:handoutMasterIdLst>
    <p:handoutMasterId r:id="rId19"/>
  </p:handoutMasterIdLst>
  <p:sldIdLst>
    <p:sldId id="256" r:id="rId2"/>
    <p:sldId id="257" r:id="rId3"/>
    <p:sldId id="259" r:id="rId4"/>
    <p:sldId id="288" r:id="rId5"/>
    <p:sldId id="283" r:id="rId6"/>
    <p:sldId id="289" r:id="rId7"/>
    <p:sldId id="285" r:id="rId8"/>
    <p:sldId id="286" r:id="rId9"/>
    <p:sldId id="287" r:id="rId10"/>
    <p:sldId id="290" r:id="rId11"/>
    <p:sldId id="262" r:id="rId12"/>
    <p:sldId id="264" r:id="rId13"/>
    <p:sldId id="291" r:id="rId14"/>
    <p:sldId id="278" r:id="rId15"/>
    <p:sldId id="279" r:id="rId16"/>
    <p:sldId id="282" r:id="rId17"/>
  </p:sldIdLst>
  <p:sldSz cx="6858000" cy="9144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ern="1200">
        <a:solidFill>
          <a:schemeClr val="tx1"/>
        </a:solidFill>
        <a:latin typeface="Calibri"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FF0000"/>
    </p:penClr>
  </p:showPr>
  <p:clrMru>
    <a:srgbClr val="101027"/>
    <a:srgbClr val="19B1F5"/>
    <a:srgbClr val="434343"/>
    <a:srgbClr val="FFFFA7"/>
    <a:srgbClr val="FFFF66"/>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snapToObjects="1">
      <p:cViewPr>
        <p:scale>
          <a:sx n="100" d="100"/>
          <a:sy n="100" d="100"/>
        </p:scale>
        <p:origin x="-1200" y="22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324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49AAEAB-494E-E54B-8C0F-86F171A9416B}" type="datetimeFigureOut">
              <a:rPr lang="en-US"/>
              <a:pPr/>
              <a:t>12/5/16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1992AB9-26DD-1A45-BCE4-059BD5AFD1FE}"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454EFC4-273A-EA4C-AF8C-207E1214B9DF}" type="datetimeFigureOut">
              <a:rPr lang="en-US"/>
              <a:pPr/>
              <a:t>12/5/16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90114F5-0298-7F4C-8D9E-38FFC66FE621}"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a:lstStyle/>
          <a:p>
            <a:fld id="{13599A5E-9D11-BE40-8778-5E78B5680E7A}"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a:spcBef>
                <a:spcPct val="0"/>
              </a:spcBef>
            </a:pPr>
            <a:endParaRPr lang="en-US"/>
          </a:p>
        </p:txBody>
      </p:sp>
      <p:sp>
        <p:nvSpPr>
          <p:cNvPr id="22531" name="Slide Number Placeholder 3"/>
          <p:cNvSpPr>
            <a:spLocks noGrp="1"/>
          </p:cNvSpPr>
          <p:nvPr>
            <p:ph type="sldNum" sz="quarter" idx="5"/>
          </p:nvPr>
        </p:nvSpPr>
        <p:spPr bwMode="auto">
          <a:noFill/>
          <a:ln>
            <a:miter lim="800000"/>
            <a:headEnd/>
            <a:tailEnd/>
          </a:ln>
        </p:spPr>
        <p:txBody>
          <a:bodyPr/>
          <a:lstStyle/>
          <a:p>
            <a:fld id="{445741BE-85DE-4644-87AF-75A9A023FD82}"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a:lstStyle/>
          <a:p>
            <a:fld id="{EE1FF68F-8351-3646-B041-6F003005DB99}"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a:spcBef>
                <a:spcPct val="0"/>
              </a:spcBef>
            </a:pPr>
            <a:endParaRPr lang="en-US"/>
          </a:p>
        </p:txBody>
      </p:sp>
      <p:sp>
        <p:nvSpPr>
          <p:cNvPr id="24579" name="Slide Number Placeholder 3"/>
          <p:cNvSpPr>
            <a:spLocks noGrp="1"/>
          </p:cNvSpPr>
          <p:nvPr>
            <p:ph type="sldNum" sz="quarter" idx="5"/>
          </p:nvPr>
        </p:nvSpPr>
        <p:spPr bwMode="auto">
          <a:noFill/>
          <a:ln>
            <a:miter lim="800000"/>
            <a:headEnd/>
            <a:tailEnd/>
          </a:ln>
        </p:spPr>
        <p:txBody>
          <a:bodyPr/>
          <a:lstStyle/>
          <a:p>
            <a:fld id="{27F13028-8A10-2A40-8783-0ECEC365FABB}"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a:lstStyle/>
          <a:p>
            <a:fld id="{EE1FF68F-8351-3646-B041-6F003005DB99}"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a:lstStyle/>
          <a:p>
            <a:fld id="{EE1FF68F-8351-3646-B041-6F003005DB99}" type="slidenum">
              <a:rPr lang="en-US"/>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a:lstStyle/>
          <a:p>
            <a:fld id="{EE1FF68F-8351-3646-B041-6F003005DB99}"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a:lstStyle/>
          <a:p>
            <a:fld id="{412E415A-46FA-F74C-84FB-8CED76331D87}"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521C3AE-E8C6-CB4F-9FE4-F2D018F6B4B0}" type="datetime1">
              <a:rPr lang="en-US"/>
              <a:pPr/>
              <a:t>12/5/16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E9BFCA-77A0-B345-B979-3C96E2EF3D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B4F36E-7854-BE46-8B26-4D7EA1760365}" type="datetime1">
              <a:rPr lang="en-US"/>
              <a:pPr/>
              <a:t>12/5/16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8F9EC6-51B7-E94F-B5FD-C26F7D177E0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09DEA2-528E-2A42-9935-693F5B007EC2}" type="datetime1">
              <a:rPr lang="en-US"/>
              <a:pPr/>
              <a:t>12/5/16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4AFBB6-63B0-514F-BEF4-3A45B52C884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1E4508-7A27-4B46-B16A-05D55F13C70C}" type="datetime1">
              <a:rPr lang="en-US"/>
              <a:pPr/>
              <a:t>12/5/16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E24B2D-1323-DC41-9EDC-31444D30374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205075D-CEC0-1C4B-B842-96351BBF0D3E}" type="datetime1">
              <a:rPr lang="en-US"/>
              <a:pPr/>
              <a:t>12/5/16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8FFD99-4EAE-FE4B-A86D-0A888A8633E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418D0B4-29AE-DC47-99F5-DE5AA1B64CF2}" type="datetime1">
              <a:rPr lang="en-US"/>
              <a:pPr/>
              <a:t>12/5/16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239E1F7-9777-8B40-A834-3D7C8C4513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1ADD07F-8ADB-9242-8EAB-42ADE74C281A}" type="datetime1">
              <a:rPr lang="en-US"/>
              <a:pPr/>
              <a:t>12/5/16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90FF97D-A55A-A44B-9AA0-EA383ACD7B2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75F83BF-AF7D-F247-A2EE-BC484345C4E4}" type="datetime1">
              <a:rPr lang="en-US"/>
              <a:pPr/>
              <a:t>12/5/16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2C87A57-392F-1B49-89C8-CF75D69C33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E8BF1DE-DB6D-6944-98A9-B87497C93047}" type="datetime1">
              <a:rPr lang="en-US"/>
              <a:pPr/>
              <a:t>12/5/16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44FDEAD-FBAB-1342-ADA0-455EEDA77E2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05BE361-1CC1-5540-AF7E-DC19252ED6E9}" type="datetime1">
              <a:rPr lang="en-US"/>
              <a:pPr/>
              <a:t>12/5/16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FB5F422-0757-6349-BB85-5358024A02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CA4D95C-4A5D-0946-A6D2-C82948B0AD10}" type="datetime1">
              <a:rPr lang="en-US"/>
              <a:pPr/>
              <a:t>12/5/16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05A84A9-8D84-E44A-9DB5-4504C261BB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alpha val="14117"/>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6306C16-4A4A-3A46-91DE-2CAC5B3B3195}" type="datetime1">
              <a:rPr lang="en-US"/>
              <a:pPr/>
              <a:t>12/5/16</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8B4C18B-B608-CB43-9268-7809C7084185}" type="slidenum">
              <a:rPr lang="en-US"/>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sldNum="0"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imagecolorpicker.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89648" y="3765550"/>
            <a:ext cx="6697557" cy="3354388"/>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FFFFFF"/>
                </a:solidFill>
                <a:ea typeface="ＭＳ Ｐゴシック" charset="-128"/>
                <a:cs typeface="ＭＳ Ｐゴシック" charset="-128"/>
              </a:rPr>
              <a:t>REPLACE WITH IMAGE</a:t>
            </a:r>
          </a:p>
        </p:txBody>
      </p:sp>
      <p:sp>
        <p:nvSpPr>
          <p:cNvPr id="2049" name="TextBox 5"/>
          <p:cNvSpPr txBox="1">
            <a:spLocks noChangeArrowheads="1"/>
          </p:cNvSpPr>
          <p:nvPr/>
        </p:nvSpPr>
        <p:spPr bwMode="auto">
          <a:xfrm>
            <a:off x="336549" y="1228725"/>
            <a:ext cx="6023543" cy="1754327"/>
          </a:xfrm>
          <a:prstGeom prst="rect">
            <a:avLst/>
          </a:prstGeom>
          <a:noFill/>
          <a:ln w="9525">
            <a:noFill/>
            <a:miter lim="800000"/>
            <a:headEnd/>
            <a:tailEnd/>
          </a:ln>
        </p:spPr>
        <p:txBody>
          <a:bodyPr wrap="square">
            <a:prstTxWarp prst="textNoShape">
              <a:avLst/>
            </a:prstTxWarp>
            <a:spAutoFit/>
          </a:bodyPr>
          <a:lstStyle/>
          <a:p>
            <a:r>
              <a:rPr lang="en-US" sz="4800" dirty="0">
                <a:solidFill>
                  <a:schemeClr val="accent5">
                    <a:lumMod val="75000"/>
                  </a:schemeClr>
                </a:solidFill>
                <a:latin typeface="+mn-lt"/>
                <a:ea typeface="Tahoma" charset="0"/>
                <a:cs typeface="Tahoma" charset="0"/>
              </a:rPr>
              <a:t>COVER PAGE</a:t>
            </a:r>
          </a:p>
          <a:p>
            <a:r>
              <a:rPr lang="en-US" sz="3000" dirty="0">
                <a:latin typeface="+mn-lt"/>
                <a:ea typeface="Tahoma" charset="0"/>
                <a:cs typeface="Tahoma" charset="0"/>
              </a:rPr>
              <a:t>Place The Title of </a:t>
            </a:r>
            <a:r>
              <a:rPr lang="en-US" sz="3000" dirty="0" smtClean="0">
                <a:latin typeface="+mn-lt"/>
                <a:ea typeface="Tahoma" charset="0"/>
                <a:cs typeface="Tahoma" charset="0"/>
              </a:rPr>
              <a:t/>
            </a:r>
            <a:br>
              <a:rPr lang="en-US" sz="3000" dirty="0" smtClean="0">
                <a:latin typeface="+mn-lt"/>
                <a:ea typeface="Tahoma" charset="0"/>
                <a:cs typeface="Tahoma" charset="0"/>
              </a:rPr>
            </a:br>
            <a:r>
              <a:rPr lang="en-US" sz="3000" dirty="0" smtClean="0">
                <a:latin typeface="+mn-lt"/>
                <a:ea typeface="Tahoma" charset="0"/>
                <a:cs typeface="Tahoma" charset="0"/>
              </a:rPr>
              <a:t>Your </a:t>
            </a:r>
            <a:r>
              <a:rPr lang="en-US" sz="3000" dirty="0" err="1">
                <a:latin typeface="+mn-lt"/>
                <a:ea typeface="Tahoma" charset="0"/>
                <a:cs typeface="Tahoma" charset="0"/>
              </a:rPr>
              <a:t>Ebook</a:t>
            </a:r>
            <a:r>
              <a:rPr lang="en-US" sz="3000" dirty="0">
                <a:latin typeface="+mn-lt"/>
                <a:ea typeface="Tahoma" charset="0"/>
                <a:cs typeface="Tahoma" charset="0"/>
              </a:rPr>
              <a:t> </a:t>
            </a:r>
            <a:r>
              <a:rPr lang="en-US" sz="3000" dirty="0" smtClean="0">
                <a:latin typeface="+mn-lt"/>
                <a:ea typeface="Tahoma" charset="0"/>
                <a:cs typeface="Tahoma" charset="0"/>
              </a:rPr>
              <a:t>Here</a:t>
            </a:r>
          </a:p>
        </p:txBody>
      </p:sp>
      <p:sp>
        <p:nvSpPr>
          <p:cNvPr id="2" name="Rectangle 1"/>
          <p:cNvSpPr/>
          <p:nvPr/>
        </p:nvSpPr>
        <p:spPr>
          <a:xfrm>
            <a:off x="0" y="14288"/>
            <a:ext cx="6858000" cy="9039225"/>
          </a:xfrm>
          <a:prstGeom prst="rect">
            <a:avLst/>
          </a:prstGeom>
          <a:noFill/>
          <a:ln w="1905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9" name="TextBox 5"/>
          <p:cNvSpPr txBox="1">
            <a:spLocks noChangeArrowheads="1"/>
          </p:cNvSpPr>
          <p:nvPr/>
        </p:nvSpPr>
        <p:spPr bwMode="auto">
          <a:xfrm>
            <a:off x="336549" y="8403293"/>
            <a:ext cx="6023543" cy="523220"/>
          </a:xfrm>
          <a:prstGeom prst="rect">
            <a:avLst/>
          </a:prstGeom>
          <a:noFill/>
          <a:ln w="9525">
            <a:noFill/>
            <a:miter lim="800000"/>
            <a:headEnd/>
            <a:tailEnd/>
          </a:ln>
        </p:spPr>
        <p:txBody>
          <a:bodyPr wrap="square">
            <a:prstTxWarp prst="textNoShape">
              <a:avLst/>
            </a:prstTxWarp>
            <a:spAutoFit/>
          </a:bodyPr>
          <a:lstStyle/>
          <a:p>
            <a:pPr algn="ctr"/>
            <a:r>
              <a:rPr lang="en-US" sz="1400" b="1" dirty="0" smtClean="0">
                <a:latin typeface="+mn-lt"/>
                <a:ea typeface="Tahoma" charset="0"/>
                <a:cs typeface="Tahoma" charset="0"/>
              </a:rPr>
              <a:t>Business Name Here</a:t>
            </a:r>
          </a:p>
          <a:p>
            <a:pPr algn="ctr"/>
            <a:r>
              <a:rPr lang="en-US" sz="1400" dirty="0" smtClean="0">
                <a:latin typeface="+mn-lt"/>
                <a:ea typeface="Tahoma" charset="0"/>
                <a:cs typeface="Tahoma" charset="0"/>
              </a:rPr>
              <a:t>Tagline here</a:t>
            </a:r>
            <a:endParaRPr lang="en-US" sz="1400" dirty="0">
              <a:latin typeface="+mn-lt"/>
              <a:ea typeface="Tahoma" charset="0"/>
              <a:cs typeface="Tahoma" charset="0"/>
            </a:endParaRPr>
          </a:p>
        </p:txBody>
      </p:sp>
      <p:pic>
        <p:nvPicPr>
          <p:cNvPr id="10" name="Picture 7"/>
          <p:cNvPicPr>
            <a:picLocks noChangeAspect="1"/>
          </p:cNvPicPr>
          <p:nvPr/>
        </p:nvPicPr>
        <p:blipFill>
          <a:blip r:embed="rId3"/>
          <a:srcRect/>
          <a:stretch>
            <a:fillRect/>
          </a:stretch>
        </p:blipFill>
        <p:spPr bwMode="auto">
          <a:xfrm>
            <a:off x="2611438" y="7933393"/>
            <a:ext cx="546100" cy="431800"/>
          </a:xfrm>
          <a:prstGeom prst="rect">
            <a:avLst/>
          </a:prstGeom>
          <a:noFill/>
          <a:ln w="9525">
            <a:noFill/>
            <a:miter lim="800000"/>
            <a:headEnd/>
            <a:tailEnd/>
          </a:ln>
        </p:spPr>
      </p:pic>
      <p:pic>
        <p:nvPicPr>
          <p:cNvPr id="11" name="Picture 8"/>
          <p:cNvPicPr>
            <a:picLocks noChangeAspect="1"/>
          </p:cNvPicPr>
          <p:nvPr/>
        </p:nvPicPr>
        <p:blipFill>
          <a:blip r:embed="rId4"/>
          <a:srcRect/>
          <a:stretch>
            <a:fillRect/>
          </a:stretch>
        </p:blipFill>
        <p:spPr bwMode="auto">
          <a:xfrm>
            <a:off x="3249613" y="8047693"/>
            <a:ext cx="317500" cy="317500"/>
          </a:xfrm>
          <a:prstGeom prst="rect">
            <a:avLst/>
          </a:prstGeom>
          <a:noFill/>
          <a:ln w="9525">
            <a:noFill/>
            <a:miter lim="800000"/>
            <a:headEnd/>
            <a:tailEnd/>
          </a:ln>
        </p:spPr>
      </p:pic>
      <p:pic>
        <p:nvPicPr>
          <p:cNvPr id="13" name="Picture 12" descr="instagram.png"/>
          <p:cNvPicPr>
            <a:picLocks noChangeAspect="1"/>
          </p:cNvPicPr>
          <p:nvPr/>
        </p:nvPicPr>
        <p:blipFill>
          <a:blip r:embed="rId5"/>
          <a:stretch>
            <a:fillRect/>
          </a:stretch>
        </p:blipFill>
        <p:spPr>
          <a:xfrm>
            <a:off x="3706813" y="8047693"/>
            <a:ext cx="317500" cy="317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14"/>
          <p:cNvSpPr/>
          <p:nvPr/>
        </p:nvSpPr>
        <p:spPr>
          <a:xfrm>
            <a:off x="0" y="2333625"/>
            <a:ext cx="6858000" cy="43211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sp>
        <p:nvSpPr>
          <p:cNvPr id="4100" name="TextBox 13"/>
          <p:cNvSpPr txBox="1">
            <a:spLocks noChangeArrowheads="1"/>
          </p:cNvSpPr>
          <p:nvPr/>
        </p:nvSpPr>
        <p:spPr bwMode="auto">
          <a:xfrm>
            <a:off x="261938" y="177800"/>
            <a:ext cx="6831012" cy="1322388"/>
          </a:xfrm>
          <a:prstGeom prst="rect">
            <a:avLst/>
          </a:prstGeom>
          <a:noFill/>
          <a:ln w="9525">
            <a:noFill/>
            <a:miter lim="800000"/>
            <a:headEnd/>
            <a:tailEnd/>
          </a:ln>
        </p:spPr>
        <p:txBody>
          <a:bodyPr>
            <a:prstTxWarp prst="textNoShape">
              <a:avLst/>
            </a:prstTxWarp>
            <a:spAutoFit/>
          </a:bodyPr>
          <a:lstStyle/>
          <a:p>
            <a:r>
              <a:rPr lang="en-US" sz="4500" dirty="0">
                <a:solidFill>
                  <a:srgbClr val="31859C"/>
                </a:solidFill>
                <a:latin typeface="+mj-lt"/>
                <a:ea typeface="Tahoma" charset="0"/>
                <a:cs typeface="Tahoma" charset="0"/>
              </a:rPr>
              <a:t>CHAPTER</a:t>
            </a:r>
            <a:r>
              <a:rPr lang="en-US" sz="4500" dirty="0" smtClean="0">
                <a:solidFill>
                  <a:srgbClr val="31859C"/>
                </a:solidFill>
                <a:latin typeface="+mj-lt"/>
                <a:ea typeface="Tahoma" charset="0"/>
                <a:cs typeface="Tahoma" charset="0"/>
              </a:rPr>
              <a:t> 3:</a:t>
            </a:r>
          </a:p>
          <a:p>
            <a:r>
              <a:rPr lang="en-US" sz="3500" dirty="0" smtClean="0">
                <a:latin typeface="+mj-lt"/>
                <a:ea typeface="Tahoma" charset="0"/>
                <a:cs typeface="Tahoma" charset="0"/>
              </a:rPr>
              <a:t>Chapter Three Title Here</a:t>
            </a:r>
            <a:endParaRPr lang="en-US" sz="3500" dirty="0">
              <a:latin typeface="+mj-lt"/>
              <a:ea typeface="Tahoma" charset="0"/>
              <a:cs typeface="Tahoma" charset="0"/>
            </a:endParaRPr>
          </a:p>
        </p:txBody>
      </p:sp>
      <p:sp>
        <p:nvSpPr>
          <p:cNvPr id="4101" name="TextBox 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dirty="0">
                <a:latin typeface="Tahoma" charset="0"/>
                <a:ea typeface="Tahoma" charset="0"/>
                <a:cs typeface="Tahoma" charset="0"/>
              </a:rPr>
              <a:t>// Page</a:t>
            </a:r>
            <a:r>
              <a:rPr lang="en-US" sz="1000" dirty="0" smtClean="0">
                <a:latin typeface="Tahoma" charset="0"/>
                <a:ea typeface="Tahoma" charset="0"/>
                <a:cs typeface="Tahoma" charset="0"/>
              </a:rPr>
              <a:t> 11</a:t>
            </a:r>
            <a:endParaRPr lang="en-US" sz="1000" dirty="0">
              <a:latin typeface="Tahoma" charset="0"/>
              <a:ea typeface="Tahoma" charset="0"/>
              <a:cs typeface="Tahoma" charset="0"/>
            </a:endParaRPr>
          </a:p>
        </p:txBody>
      </p:sp>
      <p:pic>
        <p:nvPicPr>
          <p:cNvPr id="12" name="Picture 7"/>
          <p:cNvPicPr>
            <a:picLocks noChangeAspect="1"/>
          </p:cNvPicPr>
          <p:nvPr/>
        </p:nvPicPr>
        <p:blipFill>
          <a:blip r:embed="rId3"/>
          <a:srcRect/>
          <a:stretch>
            <a:fillRect/>
          </a:stretch>
        </p:blipFill>
        <p:spPr bwMode="auto">
          <a:xfrm>
            <a:off x="2598738" y="8605838"/>
            <a:ext cx="546100" cy="431800"/>
          </a:xfrm>
          <a:prstGeom prst="rect">
            <a:avLst/>
          </a:prstGeom>
          <a:noFill/>
          <a:ln w="9525">
            <a:noFill/>
            <a:miter lim="800000"/>
            <a:headEnd/>
            <a:tailEnd/>
          </a:ln>
        </p:spPr>
      </p:pic>
      <p:pic>
        <p:nvPicPr>
          <p:cNvPr id="13" name="Picture 8"/>
          <p:cNvPicPr>
            <a:picLocks noChangeAspect="1"/>
          </p:cNvPicPr>
          <p:nvPr/>
        </p:nvPicPr>
        <p:blipFill>
          <a:blip r:embed="rId4"/>
          <a:srcRect/>
          <a:stretch>
            <a:fillRect/>
          </a:stretch>
        </p:blipFill>
        <p:spPr bwMode="auto">
          <a:xfrm>
            <a:off x="3236913" y="8720138"/>
            <a:ext cx="317500" cy="317500"/>
          </a:xfrm>
          <a:prstGeom prst="rect">
            <a:avLst/>
          </a:prstGeom>
          <a:noFill/>
          <a:ln w="9525">
            <a:noFill/>
            <a:miter lim="800000"/>
            <a:headEnd/>
            <a:tailEnd/>
          </a:ln>
        </p:spPr>
      </p:pic>
      <p:pic>
        <p:nvPicPr>
          <p:cNvPr id="14" name="Picture 13" descr="instagram.png"/>
          <p:cNvPicPr>
            <a:picLocks noChangeAspect="1"/>
          </p:cNvPicPr>
          <p:nvPr/>
        </p:nvPicPr>
        <p:blipFill>
          <a:blip r:embed="rId5"/>
          <a:stretch>
            <a:fillRect/>
          </a:stretch>
        </p:blipFill>
        <p:spPr>
          <a:xfrm>
            <a:off x="3706813" y="8720138"/>
            <a:ext cx="317500" cy="317500"/>
          </a:xfrm>
          <a:prstGeom prst="rect">
            <a:avLst/>
          </a:prstGeom>
        </p:spPr>
      </p:pic>
      <p:sp>
        <p:nvSpPr>
          <p:cNvPr id="16"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TextBox 3"/>
          <p:cNvSpPr txBox="1">
            <a:spLocks noChangeArrowheads="1"/>
          </p:cNvSpPr>
          <p:nvPr/>
        </p:nvSpPr>
        <p:spPr bwMode="auto">
          <a:xfrm>
            <a:off x="434975" y="1660525"/>
            <a:ext cx="2727325" cy="6894194"/>
          </a:xfrm>
          <a:prstGeom prst="rect">
            <a:avLst/>
          </a:prstGeom>
          <a:noFill/>
          <a:ln w="9525">
            <a:noFill/>
            <a:miter lim="800000"/>
            <a:headEnd/>
            <a:tailEnd/>
          </a:ln>
        </p:spPr>
        <p:txBody>
          <a:bodyPr>
            <a:prstTxWarp prst="textNoShape">
              <a:avLst/>
            </a:prstTxWarp>
            <a:spAutoFit/>
          </a:bodyPr>
          <a:lstStyle/>
          <a:p>
            <a:pPr marL="0" indent="0">
              <a:buNone/>
            </a:pPr>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a:t>
            </a:r>
          </a:p>
          <a:p>
            <a:pPr marL="0" indent="0">
              <a:buNone/>
            </a:pPr>
            <a:endParaRPr lang="en-US" sz="1700" dirty="0" smtClean="0"/>
          </a:p>
          <a:p>
            <a:pPr marL="0" indent="0">
              <a:buNone/>
            </a:pPr>
            <a:r>
              <a:rPr lang="en-US" sz="1700" dirty="0" smtClean="0"/>
              <a:t>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agimus.Id</a:t>
            </a:r>
            <a:r>
              <a:rPr lang="en-US" sz="1700" dirty="0" smtClean="0"/>
              <a:t> </a:t>
            </a:r>
            <a:r>
              <a:rPr lang="en-US" sz="1700" dirty="0" err="1" smtClean="0"/>
              <a:t>enim</a:t>
            </a:r>
            <a:r>
              <a:rPr lang="en-US" sz="1700" dirty="0" smtClean="0"/>
              <a:t> </a:t>
            </a:r>
            <a:r>
              <a:rPr lang="en-US" sz="1700" dirty="0" err="1" smtClean="0"/>
              <a:t>volumus</a:t>
            </a:r>
            <a:r>
              <a:rPr lang="en-US" sz="1700" dirty="0" smtClean="0"/>
              <a:t>, id </a:t>
            </a:r>
            <a:r>
              <a:rPr lang="en-US" sz="1700" dirty="0" err="1" smtClean="0"/>
              <a:t>contendimus</a:t>
            </a:r>
            <a:r>
              <a:rPr lang="en-US" sz="1700" dirty="0" smtClean="0"/>
              <a:t>, </a:t>
            </a:r>
            <a:r>
              <a:rPr lang="en-US" sz="1700" dirty="0" err="1" smtClean="0"/>
              <a:t>ut</a:t>
            </a:r>
            <a:r>
              <a:rPr lang="en-US" sz="1700" dirty="0" smtClean="0"/>
              <a:t> </a:t>
            </a:r>
            <a:r>
              <a:rPr lang="en-US" sz="1700" dirty="0" err="1" smtClean="0"/>
              <a:t>officii</a:t>
            </a:r>
            <a:r>
              <a:rPr lang="en-US" sz="1700" dirty="0" smtClean="0"/>
              <a:t> </a:t>
            </a:r>
            <a:r>
              <a:rPr lang="en-US" sz="1700" dirty="0" err="1" smtClean="0"/>
              <a:t>fructus</a:t>
            </a:r>
            <a:r>
              <a:rPr lang="en-US" sz="1700" dirty="0" smtClean="0"/>
              <a:t> sit </a:t>
            </a:r>
            <a:r>
              <a:rPr lang="en-US" sz="1700" dirty="0" err="1" smtClean="0"/>
              <a:t>ipsum</a:t>
            </a:r>
            <a:r>
              <a:rPr lang="en-US" sz="1700" dirty="0" smtClean="0"/>
              <a:t> </a:t>
            </a:r>
            <a:r>
              <a:rPr lang="en-US" sz="1700" dirty="0" err="1" smtClean="0"/>
              <a:t>officium</a:t>
            </a:r>
            <a:r>
              <a:rPr lang="en-US" sz="1700" dirty="0" smtClean="0"/>
              <a:t>. </a:t>
            </a:r>
            <a:r>
              <a:rPr lang="en-US" sz="1700" dirty="0" err="1" smtClean="0"/>
              <a:t>Beatus</a:t>
            </a:r>
            <a:r>
              <a:rPr lang="en-US" sz="1700" dirty="0" smtClean="0"/>
              <a:t> </a:t>
            </a:r>
            <a:r>
              <a:rPr lang="en-US" sz="1700" dirty="0" err="1" smtClean="0"/>
              <a:t>autem</a:t>
            </a:r>
            <a:r>
              <a:rPr lang="en-US" sz="1700" dirty="0" smtClean="0"/>
              <a:t> </a:t>
            </a:r>
            <a:r>
              <a:rPr lang="en-US" sz="1700" dirty="0" err="1" smtClean="0"/>
              <a:t>esse</a:t>
            </a:r>
            <a:r>
              <a:rPr lang="en-US" sz="1700" dirty="0" smtClean="0"/>
              <a:t> in </a:t>
            </a:r>
            <a:r>
              <a:rPr lang="en-US" sz="1700" dirty="0" err="1" smtClean="0"/>
              <a:t>maximarum</a:t>
            </a:r>
            <a:r>
              <a:rPr lang="en-US" sz="1700" dirty="0" smtClean="0"/>
              <a:t> </a:t>
            </a:r>
            <a:r>
              <a:rPr lang="en-US" sz="1700" dirty="0" err="1" smtClean="0"/>
              <a:t>rerum</a:t>
            </a:r>
            <a:r>
              <a:rPr lang="en-US" sz="1700" dirty="0" smtClean="0"/>
              <a:t> </a:t>
            </a:r>
            <a:r>
              <a:rPr lang="en-US" sz="1700" dirty="0" err="1" smtClean="0"/>
              <a:t>timore</a:t>
            </a:r>
            <a:r>
              <a:rPr lang="en-US" sz="1700" dirty="0" smtClean="0"/>
              <a:t> </a:t>
            </a:r>
            <a:r>
              <a:rPr lang="en-US" sz="1700" dirty="0" err="1" smtClean="0"/>
              <a:t>nemo</a:t>
            </a:r>
            <a:r>
              <a:rPr lang="en-US" sz="1700" dirty="0" smtClean="0"/>
              <a:t> </a:t>
            </a:r>
            <a:r>
              <a:rPr lang="en-US" sz="1700" dirty="0" err="1" smtClean="0"/>
              <a:t>potest</a:t>
            </a:r>
            <a:r>
              <a:rPr lang="en-US" sz="1700" dirty="0" smtClean="0"/>
              <a:t>. Non </a:t>
            </a:r>
            <a:r>
              <a:rPr lang="en-US" sz="1700" dirty="0" err="1" smtClean="0"/>
              <a:t>est</a:t>
            </a:r>
            <a:r>
              <a:rPr lang="en-US" sz="1700" dirty="0" smtClean="0"/>
              <a:t> </a:t>
            </a:r>
            <a:r>
              <a:rPr lang="en-US" sz="1700" dirty="0" err="1" smtClean="0"/>
              <a:t>igitur</a:t>
            </a:r>
            <a:r>
              <a:rPr lang="en-US" sz="1700" dirty="0" smtClean="0"/>
              <a:t> </a:t>
            </a:r>
            <a:r>
              <a:rPr lang="en-US" sz="1700" dirty="0" err="1" smtClean="0"/>
              <a:t>voluptas</a:t>
            </a:r>
            <a:r>
              <a:rPr lang="en-US" sz="1700" dirty="0" smtClean="0"/>
              <a:t> </a:t>
            </a:r>
            <a:r>
              <a:rPr lang="en-US" sz="1700" dirty="0" err="1" smtClean="0"/>
              <a:t>bonum</a:t>
            </a:r>
            <a:r>
              <a:rPr lang="en-US" sz="1700" dirty="0" smtClean="0"/>
              <a:t>. </a:t>
            </a:r>
          </a:p>
          <a:p>
            <a:pPr marL="0" indent="0">
              <a:buNone/>
            </a:pPr>
            <a:endParaRPr lang="en-US" sz="1700" dirty="0" smtClean="0"/>
          </a:p>
          <a:p>
            <a:pPr marL="0" indent="0">
              <a:buNone/>
            </a:pPr>
            <a:r>
              <a:rPr lang="en-US" sz="1700" dirty="0" err="1" smtClean="0"/>
              <a:t>Omnes</a:t>
            </a:r>
            <a:r>
              <a:rPr lang="en-US" sz="1700" dirty="0" smtClean="0"/>
              <a:t> </a:t>
            </a:r>
            <a:r>
              <a:rPr lang="en-US" sz="1700" dirty="0" err="1" smtClean="0"/>
              <a:t>enim</a:t>
            </a:r>
            <a:r>
              <a:rPr lang="en-US" sz="1700" dirty="0" smtClean="0"/>
              <a:t> </a:t>
            </a:r>
            <a:r>
              <a:rPr lang="en-US" sz="1700" dirty="0" err="1" smtClean="0"/>
              <a:t>iucundum</a:t>
            </a:r>
            <a:r>
              <a:rPr lang="en-US" sz="1700" dirty="0" smtClean="0"/>
              <a:t> </a:t>
            </a:r>
            <a:r>
              <a:rPr lang="en-US" sz="1700" dirty="0" err="1" smtClean="0"/>
              <a:t>motum</a:t>
            </a:r>
            <a:r>
              <a:rPr lang="en-US" sz="1700" dirty="0" smtClean="0"/>
              <a:t>, quo </a:t>
            </a:r>
            <a:r>
              <a:rPr lang="en-US" sz="1700" dirty="0" err="1" smtClean="0"/>
              <a:t>sensus</a:t>
            </a:r>
            <a:r>
              <a:rPr lang="en-US" sz="1700" dirty="0" smtClean="0"/>
              <a:t> </a:t>
            </a:r>
            <a:r>
              <a:rPr lang="en-US" sz="1700" dirty="0" err="1" smtClean="0"/>
              <a:t>hilaretur</a:t>
            </a:r>
            <a:r>
              <a:rPr lang="en-US" sz="1700" dirty="0" smtClean="0"/>
              <a:t>. </a:t>
            </a:r>
            <a:r>
              <a:rPr lang="en-US" sz="1700" dirty="0" err="1" smtClean="0"/>
              <a:t>Habes</a:t>
            </a:r>
            <a:r>
              <a:rPr lang="en-US" sz="1700" dirty="0" smtClean="0"/>
              <a:t>, </a:t>
            </a:r>
            <a:r>
              <a:rPr lang="en-US" sz="1700" dirty="0" err="1" smtClean="0"/>
              <a:t>inquam</a:t>
            </a:r>
            <a:r>
              <a:rPr lang="en-US" sz="1700" dirty="0" smtClean="0"/>
              <a:t>, Cato, </a:t>
            </a:r>
            <a:r>
              <a:rPr lang="en-US" sz="1700" dirty="0" err="1" smtClean="0"/>
              <a:t>formam</a:t>
            </a:r>
            <a:r>
              <a:rPr lang="en-US" sz="1700" dirty="0" smtClean="0"/>
              <a:t> </a:t>
            </a:r>
            <a:r>
              <a:rPr lang="en-US" sz="1700" dirty="0" err="1" smtClean="0"/>
              <a:t>eorum</a:t>
            </a:r>
            <a:r>
              <a:rPr lang="en-US" sz="1700" dirty="0" smtClean="0"/>
              <a:t>, de </a:t>
            </a:r>
            <a:r>
              <a:rPr lang="en-US" sz="1700" dirty="0" err="1" smtClean="0"/>
              <a:t>quibus</a:t>
            </a:r>
            <a:r>
              <a:rPr lang="en-US" sz="1700" dirty="0" smtClean="0"/>
              <a:t> </a:t>
            </a:r>
            <a:r>
              <a:rPr lang="en-US" sz="1700" dirty="0" err="1" smtClean="0"/>
              <a:t>loquor</a:t>
            </a:r>
            <a:r>
              <a:rPr lang="en-US" sz="1700" dirty="0" smtClean="0"/>
              <a:t>, </a:t>
            </a:r>
            <a:r>
              <a:rPr lang="en-US" sz="1700" dirty="0" err="1" smtClean="0"/>
              <a:t>philosophorum</a:t>
            </a:r>
            <a:r>
              <a:rPr lang="en-US" sz="1700" dirty="0" smtClean="0"/>
              <a:t>. </a:t>
            </a:r>
            <a:endParaRPr lang="en-US" sz="1700" dirty="0">
              <a:ea typeface="Tahoma" charset="0"/>
              <a:cs typeface="Tahoma" charset="0"/>
            </a:endParaRPr>
          </a:p>
        </p:txBody>
      </p:sp>
      <p:sp>
        <p:nvSpPr>
          <p:cNvPr id="14" name="Rectangle 13"/>
          <p:cNvSpPr/>
          <p:nvPr/>
        </p:nvSpPr>
        <p:spPr>
          <a:xfrm>
            <a:off x="3606800" y="1701800"/>
            <a:ext cx="2976563" cy="485775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2291" name="TextBox 1"/>
          <p:cNvSpPr txBox="1">
            <a:spLocks noChangeArrowheads="1"/>
          </p:cNvSpPr>
          <p:nvPr/>
        </p:nvSpPr>
        <p:spPr bwMode="auto">
          <a:xfrm>
            <a:off x="3525838" y="6599238"/>
            <a:ext cx="2601912" cy="246062"/>
          </a:xfrm>
          <a:prstGeom prst="rect">
            <a:avLst/>
          </a:prstGeom>
          <a:noFill/>
          <a:ln w="9525">
            <a:noFill/>
            <a:miter lim="800000"/>
            <a:headEnd/>
            <a:tailEnd/>
          </a:ln>
        </p:spPr>
        <p:txBody>
          <a:bodyPr>
            <a:prstTxWarp prst="textNoShape">
              <a:avLst/>
            </a:prstTxWarp>
            <a:spAutoFit/>
          </a:bodyPr>
          <a:lstStyle/>
          <a:p>
            <a:pPr algn="ctr"/>
            <a:r>
              <a:rPr lang="en-US" sz="1000" dirty="0">
                <a:solidFill>
                  <a:srgbClr val="31859C"/>
                </a:solidFill>
                <a:latin typeface="+mn-lt"/>
                <a:ea typeface="Tahoma" charset="0"/>
                <a:cs typeface="Tahoma" charset="0"/>
              </a:rPr>
              <a:t>IMAGE CAPTION</a:t>
            </a:r>
          </a:p>
        </p:txBody>
      </p:sp>
      <p:sp>
        <p:nvSpPr>
          <p:cNvPr id="12293" name="TextBox 14"/>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a:latin typeface="Tahoma" charset="0"/>
                <a:ea typeface="Tahoma" charset="0"/>
                <a:cs typeface="Tahoma" charset="0"/>
              </a:rPr>
              <a:t>// Page 12</a:t>
            </a:r>
          </a:p>
        </p:txBody>
      </p:sp>
      <p:pic>
        <p:nvPicPr>
          <p:cNvPr id="10" name="Picture 7"/>
          <p:cNvPicPr>
            <a:picLocks noChangeAspect="1"/>
          </p:cNvPicPr>
          <p:nvPr/>
        </p:nvPicPr>
        <p:blipFill>
          <a:blip r:embed="rId2"/>
          <a:srcRect/>
          <a:stretch>
            <a:fillRect/>
          </a:stretch>
        </p:blipFill>
        <p:spPr bwMode="auto">
          <a:xfrm>
            <a:off x="2598738" y="8605838"/>
            <a:ext cx="546100" cy="431800"/>
          </a:xfrm>
          <a:prstGeom prst="rect">
            <a:avLst/>
          </a:prstGeom>
          <a:noFill/>
          <a:ln w="9525">
            <a:noFill/>
            <a:miter lim="800000"/>
            <a:headEnd/>
            <a:tailEnd/>
          </a:ln>
        </p:spPr>
      </p:pic>
      <p:pic>
        <p:nvPicPr>
          <p:cNvPr id="11" name="Picture 8"/>
          <p:cNvPicPr>
            <a:picLocks noChangeAspect="1"/>
          </p:cNvPicPr>
          <p:nvPr/>
        </p:nvPicPr>
        <p:blipFill>
          <a:blip r:embed="rId3"/>
          <a:srcRect/>
          <a:stretch>
            <a:fillRect/>
          </a:stretch>
        </p:blipFill>
        <p:spPr bwMode="auto">
          <a:xfrm>
            <a:off x="3236913" y="8720138"/>
            <a:ext cx="317500" cy="317500"/>
          </a:xfrm>
          <a:prstGeom prst="rect">
            <a:avLst/>
          </a:prstGeom>
          <a:noFill/>
          <a:ln w="9525">
            <a:noFill/>
            <a:miter lim="800000"/>
            <a:headEnd/>
            <a:tailEnd/>
          </a:ln>
        </p:spPr>
      </p:pic>
      <p:pic>
        <p:nvPicPr>
          <p:cNvPr id="12" name="Picture 11" descr="instagram.png"/>
          <p:cNvPicPr>
            <a:picLocks noChangeAspect="1"/>
          </p:cNvPicPr>
          <p:nvPr/>
        </p:nvPicPr>
        <p:blipFill>
          <a:blip r:embed="rId4"/>
          <a:stretch>
            <a:fillRect/>
          </a:stretch>
        </p:blipFill>
        <p:spPr>
          <a:xfrm>
            <a:off x="3706813" y="8720138"/>
            <a:ext cx="317500" cy="317500"/>
          </a:xfrm>
          <a:prstGeom prst="rect">
            <a:avLst/>
          </a:prstGeom>
        </p:spPr>
      </p:pic>
      <p:sp>
        <p:nvSpPr>
          <p:cNvPr id="13"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
        <p:nvSpPr>
          <p:cNvPr id="15" name="TextBox 13"/>
          <p:cNvSpPr txBox="1">
            <a:spLocks noChangeArrowheads="1"/>
          </p:cNvSpPr>
          <p:nvPr/>
        </p:nvSpPr>
        <p:spPr bwMode="auto">
          <a:xfrm>
            <a:off x="434975" y="520700"/>
            <a:ext cx="5092700" cy="1015663"/>
          </a:xfrm>
          <a:prstGeom prst="rect">
            <a:avLst/>
          </a:prstGeom>
          <a:noFill/>
          <a:ln w="9525">
            <a:noFill/>
            <a:miter lim="800000"/>
            <a:headEnd/>
            <a:tailEnd/>
          </a:ln>
        </p:spPr>
        <p:txBody>
          <a:bodyPr wrap="square">
            <a:prstTxWarp prst="textNoShape">
              <a:avLst/>
            </a:prstTxWarp>
            <a:spAutoFit/>
          </a:bodyPr>
          <a:lstStyle/>
          <a:p>
            <a:pPr>
              <a:lnSpc>
                <a:spcPct val="140000"/>
              </a:lnSpc>
            </a:pPr>
            <a:r>
              <a:rPr lang="en-US" sz="4500" dirty="0" smtClean="0">
                <a:solidFill>
                  <a:srgbClr val="31859C"/>
                </a:solidFill>
                <a:latin typeface="+mj-lt"/>
                <a:ea typeface="Tahoma" charset="0"/>
                <a:cs typeface="Tahoma" charset="0"/>
              </a:rPr>
              <a:t>HEADER</a:t>
            </a:r>
            <a:endParaRPr lang="en-US" sz="3500" dirty="0">
              <a:latin typeface="+mj-lt"/>
              <a:ea typeface="Tahoma" charset="0"/>
              <a:cs typeface="Tahoma"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88" y="558800"/>
            <a:ext cx="6064250" cy="6032500"/>
          </a:xfrm>
        </p:spPr>
        <p:txBody>
          <a:bodyPr>
            <a:normAutofit/>
          </a:bodyPr>
          <a:lstStyle/>
          <a:p>
            <a:pPr marL="0" indent="0">
              <a:buNone/>
            </a:pPr>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a:t>
            </a:r>
            <a:r>
              <a:rPr lang="en-US" sz="1700" dirty="0" smtClean="0">
                <a:latin typeface="+mj-lt"/>
                <a:ea typeface="Tahoma" charset="0"/>
                <a:cs typeface="Tahoma" charset="0"/>
              </a:rPr>
              <a:t/>
            </a:r>
            <a:br>
              <a:rPr lang="en-US" sz="1700" dirty="0" smtClean="0">
                <a:latin typeface="+mj-lt"/>
                <a:ea typeface="Tahoma" charset="0"/>
                <a:cs typeface="Tahoma" charset="0"/>
              </a:rPr>
            </a:br>
            <a:endParaRPr lang="en-US" sz="1700" dirty="0" smtClean="0"/>
          </a:p>
          <a:p>
            <a:pPr marL="0" indent="0">
              <a:buClr>
                <a:schemeClr val="accent5">
                  <a:lumMod val="50000"/>
                </a:schemeClr>
              </a:buClr>
              <a:buFont typeface="Wingdings" charset="2"/>
              <a:buChar char="u"/>
            </a:pPr>
            <a:r>
              <a:rPr lang="en-US" sz="1700" dirty="0" smtClean="0"/>
              <a:t>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agimus.Id</a:t>
            </a:r>
            <a:r>
              <a:rPr lang="en-US" sz="1700" dirty="0" smtClean="0"/>
              <a:t> </a:t>
            </a:r>
            <a:r>
              <a:rPr lang="en-US" sz="1700" dirty="0" err="1" smtClean="0"/>
              <a:t>enim</a:t>
            </a:r>
            <a:r>
              <a:rPr lang="en-US" sz="1700" dirty="0" smtClean="0"/>
              <a:t> </a:t>
            </a:r>
            <a:r>
              <a:rPr lang="en-US" sz="1700" dirty="0" err="1" smtClean="0"/>
              <a:t>volumus</a:t>
            </a:r>
            <a:r>
              <a:rPr lang="en-US" sz="1700" dirty="0" smtClean="0"/>
              <a:t>, id </a:t>
            </a:r>
            <a:r>
              <a:rPr lang="en-US" sz="1700" dirty="0" err="1" smtClean="0"/>
              <a:t>contendimus</a:t>
            </a:r>
            <a:r>
              <a:rPr lang="en-US" sz="1700" dirty="0" smtClean="0"/>
              <a:t>, </a:t>
            </a:r>
            <a:r>
              <a:rPr lang="en-US" sz="1700" dirty="0" err="1" smtClean="0"/>
              <a:t>ut</a:t>
            </a:r>
            <a:r>
              <a:rPr lang="en-US" sz="1700" dirty="0" smtClean="0"/>
              <a:t> </a:t>
            </a:r>
            <a:r>
              <a:rPr lang="en-US" sz="1700" dirty="0" err="1" smtClean="0"/>
              <a:t>officii</a:t>
            </a:r>
            <a:r>
              <a:rPr lang="en-US" sz="1700" dirty="0" smtClean="0"/>
              <a:t> </a:t>
            </a:r>
            <a:r>
              <a:rPr lang="en-US" sz="1700" dirty="0" err="1" smtClean="0"/>
              <a:t>fructus</a:t>
            </a:r>
            <a:r>
              <a:rPr lang="en-US" sz="1700" dirty="0" smtClean="0"/>
              <a:t> sit </a:t>
            </a:r>
            <a:r>
              <a:rPr lang="en-US" sz="1700" dirty="0" err="1" smtClean="0"/>
              <a:t>ipsum</a:t>
            </a:r>
            <a:r>
              <a:rPr lang="en-US" sz="1700" dirty="0" smtClean="0"/>
              <a:t> </a:t>
            </a:r>
            <a:r>
              <a:rPr lang="en-US" sz="1700" dirty="0" err="1" smtClean="0"/>
              <a:t>officium</a:t>
            </a:r>
            <a:r>
              <a:rPr lang="en-US" sz="1700" dirty="0" smtClean="0"/>
              <a:t>. </a:t>
            </a:r>
            <a:r>
              <a:rPr lang="en-US" sz="1700" dirty="0" err="1" smtClean="0"/>
              <a:t>Beatus</a:t>
            </a:r>
            <a:r>
              <a:rPr lang="en-US" sz="1700" dirty="0" smtClean="0"/>
              <a:t> </a:t>
            </a:r>
            <a:r>
              <a:rPr lang="en-US" sz="1700" dirty="0" err="1" smtClean="0"/>
              <a:t>autem</a:t>
            </a:r>
            <a:r>
              <a:rPr lang="en-US" sz="1700" dirty="0" smtClean="0"/>
              <a:t> </a:t>
            </a:r>
            <a:r>
              <a:rPr lang="en-US" sz="1700" dirty="0" err="1" smtClean="0"/>
              <a:t>esse</a:t>
            </a:r>
            <a:r>
              <a:rPr lang="en-US" sz="1700" dirty="0" smtClean="0"/>
              <a:t> in </a:t>
            </a:r>
            <a:r>
              <a:rPr lang="en-US" sz="1700" dirty="0" err="1" smtClean="0"/>
              <a:t>maximarum</a:t>
            </a:r>
            <a:r>
              <a:rPr lang="en-US" sz="1700" dirty="0" smtClean="0"/>
              <a:t> </a:t>
            </a:r>
            <a:r>
              <a:rPr lang="en-US" sz="1700" dirty="0" err="1" smtClean="0"/>
              <a:t>rerum</a:t>
            </a:r>
            <a:r>
              <a:rPr lang="en-US" sz="1700" dirty="0" smtClean="0"/>
              <a:t> </a:t>
            </a:r>
            <a:r>
              <a:rPr lang="en-US" sz="1700" dirty="0" err="1" smtClean="0"/>
              <a:t>timore</a:t>
            </a:r>
            <a:r>
              <a:rPr lang="en-US" sz="1700" dirty="0" smtClean="0"/>
              <a:t> </a:t>
            </a:r>
            <a:r>
              <a:rPr lang="en-US" sz="1700" dirty="0" err="1" smtClean="0"/>
              <a:t>nemo</a:t>
            </a:r>
            <a:r>
              <a:rPr lang="en-US" sz="1700" dirty="0" smtClean="0"/>
              <a:t> </a:t>
            </a:r>
            <a:r>
              <a:rPr lang="en-US" sz="1700" dirty="0" err="1" smtClean="0"/>
              <a:t>potest</a:t>
            </a:r>
            <a:r>
              <a:rPr lang="en-US" sz="1700" dirty="0" smtClean="0"/>
              <a:t>. Non </a:t>
            </a:r>
            <a:r>
              <a:rPr lang="en-US" sz="1700" dirty="0" err="1" smtClean="0"/>
              <a:t>est</a:t>
            </a:r>
            <a:r>
              <a:rPr lang="en-US" sz="1700" dirty="0" smtClean="0"/>
              <a:t> </a:t>
            </a:r>
            <a:r>
              <a:rPr lang="en-US" sz="1700" dirty="0" err="1" smtClean="0"/>
              <a:t>igitur</a:t>
            </a:r>
            <a:r>
              <a:rPr lang="en-US" sz="1700" dirty="0" smtClean="0"/>
              <a:t> </a:t>
            </a:r>
            <a:r>
              <a:rPr lang="en-US" sz="1700" dirty="0" err="1" smtClean="0"/>
              <a:t>voluptas</a:t>
            </a:r>
            <a:r>
              <a:rPr lang="en-US" sz="1700" dirty="0" smtClean="0"/>
              <a:t> </a:t>
            </a:r>
            <a:r>
              <a:rPr lang="en-US" sz="1700" dirty="0" err="1" smtClean="0"/>
              <a:t>bonum</a:t>
            </a:r>
            <a:r>
              <a:rPr lang="en-US" sz="1700" dirty="0" smtClean="0"/>
              <a:t>.</a:t>
            </a:r>
          </a:p>
          <a:p>
            <a:pPr marL="0" indent="0">
              <a:buClr>
                <a:schemeClr val="accent5">
                  <a:lumMod val="50000"/>
                </a:schemeClr>
              </a:buClr>
              <a:buNone/>
            </a:pPr>
            <a:r>
              <a:rPr lang="en-US" sz="1700" dirty="0" smtClean="0"/>
              <a:t> </a:t>
            </a:r>
          </a:p>
          <a:p>
            <a:pPr marL="0" indent="0">
              <a:buClr>
                <a:schemeClr val="accent5">
                  <a:lumMod val="50000"/>
                </a:schemeClr>
              </a:buClr>
              <a:buFont typeface="Wingdings" charset="2"/>
              <a:buChar char="u"/>
            </a:pPr>
            <a:r>
              <a:rPr lang="en-US" sz="1700" dirty="0" err="1" smtClean="0"/>
              <a:t>Omnes</a:t>
            </a:r>
            <a:r>
              <a:rPr lang="en-US" sz="1700" dirty="0" smtClean="0"/>
              <a:t> </a:t>
            </a:r>
            <a:r>
              <a:rPr lang="en-US" sz="1700" dirty="0" err="1" smtClean="0"/>
              <a:t>enim</a:t>
            </a:r>
            <a:r>
              <a:rPr lang="en-US" sz="1700" dirty="0" smtClean="0"/>
              <a:t> </a:t>
            </a:r>
            <a:r>
              <a:rPr lang="en-US" sz="1700" dirty="0" err="1" smtClean="0"/>
              <a:t>iucundum</a:t>
            </a:r>
            <a:r>
              <a:rPr lang="en-US" sz="1700" dirty="0" smtClean="0"/>
              <a:t> </a:t>
            </a:r>
            <a:r>
              <a:rPr lang="en-US" sz="1700" dirty="0" err="1" smtClean="0"/>
              <a:t>motum</a:t>
            </a:r>
            <a:r>
              <a:rPr lang="en-US" sz="1700" dirty="0" smtClean="0"/>
              <a:t>, quo </a:t>
            </a:r>
            <a:r>
              <a:rPr lang="en-US" sz="1700" dirty="0" err="1" smtClean="0"/>
              <a:t>sensus</a:t>
            </a:r>
            <a:r>
              <a:rPr lang="en-US" sz="1700" dirty="0" smtClean="0"/>
              <a:t> </a:t>
            </a:r>
            <a:r>
              <a:rPr lang="en-US" sz="1700" dirty="0" err="1" smtClean="0"/>
              <a:t>hilaretur</a:t>
            </a:r>
            <a:r>
              <a:rPr lang="en-US" sz="1700" dirty="0" smtClean="0"/>
              <a:t>. </a:t>
            </a:r>
            <a:r>
              <a:rPr lang="en-US" sz="1700" dirty="0" err="1" smtClean="0"/>
              <a:t>Habes</a:t>
            </a:r>
            <a:r>
              <a:rPr lang="en-US" sz="1700" dirty="0" smtClean="0"/>
              <a:t>, </a:t>
            </a:r>
            <a:r>
              <a:rPr lang="en-US" sz="1700" dirty="0" err="1" smtClean="0"/>
              <a:t>inquam</a:t>
            </a:r>
            <a:r>
              <a:rPr lang="en-US" sz="1700" dirty="0" smtClean="0"/>
              <a:t>, Cato, </a:t>
            </a:r>
            <a:r>
              <a:rPr lang="en-US" sz="1700" dirty="0" err="1" smtClean="0"/>
              <a:t>formam</a:t>
            </a:r>
            <a:r>
              <a:rPr lang="en-US" sz="1700" dirty="0" smtClean="0"/>
              <a:t> </a:t>
            </a:r>
            <a:r>
              <a:rPr lang="en-US" sz="1700" dirty="0" err="1" smtClean="0"/>
              <a:t>eorum</a:t>
            </a:r>
            <a:r>
              <a:rPr lang="en-US" sz="1700" dirty="0" smtClean="0"/>
              <a:t>, de </a:t>
            </a:r>
            <a:r>
              <a:rPr lang="en-US" sz="1700" dirty="0" err="1" smtClean="0"/>
              <a:t>quibus</a:t>
            </a:r>
            <a:r>
              <a:rPr lang="en-US" sz="1700" dirty="0" smtClean="0"/>
              <a:t> </a:t>
            </a:r>
            <a:r>
              <a:rPr lang="en-US" sz="1700" dirty="0" err="1" smtClean="0"/>
              <a:t>loquor</a:t>
            </a:r>
            <a:r>
              <a:rPr lang="en-US" sz="1700" dirty="0" smtClean="0"/>
              <a:t>, </a:t>
            </a:r>
            <a:r>
              <a:rPr lang="en-US" sz="1700" dirty="0" err="1" smtClean="0"/>
              <a:t>philosophorum</a:t>
            </a:r>
            <a:r>
              <a:rPr lang="en-US" sz="1700" dirty="0" smtClean="0"/>
              <a:t>. Nam </a:t>
            </a:r>
            <a:r>
              <a:rPr lang="en-US" sz="1700" dirty="0" err="1" smtClean="0"/>
              <a:t>adhuc</a:t>
            </a:r>
            <a:r>
              <a:rPr lang="en-US" sz="1700" dirty="0" smtClean="0"/>
              <a:t>, </a:t>
            </a:r>
            <a:r>
              <a:rPr lang="en-US" sz="1700" dirty="0" err="1" smtClean="0"/>
              <a:t>meo</a:t>
            </a:r>
            <a:r>
              <a:rPr lang="en-US" sz="1700" dirty="0" smtClean="0"/>
              <a:t> </a:t>
            </a:r>
            <a:r>
              <a:rPr lang="en-US" sz="1700" dirty="0" err="1" smtClean="0"/>
              <a:t>fortasse</a:t>
            </a:r>
            <a:r>
              <a:rPr lang="en-US" sz="1700" dirty="0" smtClean="0"/>
              <a:t> </a:t>
            </a:r>
            <a:r>
              <a:rPr lang="en-US" sz="1700" dirty="0" err="1" smtClean="0"/>
              <a:t>vitio</a:t>
            </a:r>
            <a:r>
              <a:rPr lang="en-US" sz="1700" dirty="0" smtClean="0"/>
              <a:t>, quid ego </a:t>
            </a:r>
            <a:r>
              <a:rPr lang="en-US" sz="1700" dirty="0" err="1" smtClean="0"/>
              <a:t>quaeram</a:t>
            </a:r>
            <a:r>
              <a:rPr lang="en-US" sz="1700" dirty="0" smtClean="0"/>
              <a:t> non </a:t>
            </a:r>
            <a:r>
              <a:rPr lang="en-US" sz="1700" dirty="0" err="1" smtClean="0"/>
              <a:t>perspicis</a:t>
            </a:r>
            <a:r>
              <a:rPr lang="en-US" sz="1700" dirty="0" smtClean="0"/>
              <a:t>. </a:t>
            </a:r>
            <a:r>
              <a:rPr lang="en-US" sz="1700" dirty="0" err="1" smtClean="0"/>
              <a:t>Quem</a:t>
            </a:r>
            <a:r>
              <a:rPr lang="en-US" sz="1700" dirty="0" smtClean="0"/>
              <a:t> </a:t>
            </a:r>
            <a:r>
              <a:rPr lang="en-US" sz="1700" dirty="0" err="1" smtClean="0"/>
              <a:t>si</a:t>
            </a:r>
            <a:r>
              <a:rPr lang="en-US" sz="1700" dirty="0" smtClean="0"/>
              <a:t> </a:t>
            </a:r>
            <a:r>
              <a:rPr lang="en-US" sz="1700" dirty="0" err="1" smtClean="0"/>
              <a:t>tenueris</a:t>
            </a:r>
            <a:r>
              <a:rPr lang="en-US" sz="1700" dirty="0" smtClean="0"/>
              <a:t>, non </a:t>
            </a:r>
            <a:r>
              <a:rPr lang="en-US" sz="1700" dirty="0" err="1" smtClean="0"/>
              <a:t>modo</a:t>
            </a:r>
            <a:r>
              <a:rPr lang="en-US" sz="1700" dirty="0" smtClean="0"/>
              <a:t> </a:t>
            </a:r>
            <a:r>
              <a:rPr lang="en-US" sz="1700" dirty="0" err="1" smtClean="0"/>
              <a:t>meum</a:t>
            </a:r>
            <a:r>
              <a:rPr lang="en-US" sz="1700" dirty="0" smtClean="0"/>
              <a:t> </a:t>
            </a:r>
            <a:r>
              <a:rPr lang="en-US" sz="1700" dirty="0" err="1" smtClean="0"/>
              <a:t>Ciceronem</a:t>
            </a:r>
            <a:r>
              <a:rPr lang="en-US" sz="1700" dirty="0" smtClean="0"/>
              <a:t>, </a:t>
            </a:r>
            <a:r>
              <a:rPr lang="en-US" sz="1700" dirty="0" err="1" smtClean="0"/>
              <a:t>sed</a:t>
            </a:r>
            <a:r>
              <a:rPr lang="en-US" sz="1700" dirty="0" smtClean="0"/>
              <a:t> </a:t>
            </a:r>
            <a:r>
              <a:rPr lang="en-US" sz="1700" dirty="0" err="1" smtClean="0"/>
              <a:t>etiam</a:t>
            </a:r>
            <a:r>
              <a:rPr lang="en-US" sz="1700" dirty="0" smtClean="0"/>
              <a:t> me </a:t>
            </a:r>
            <a:r>
              <a:rPr lang="en-US" sz="1700" dirty="0" err="1" smtClean="0"/>
              <a:t>ipsum</a:t>
            </a:r>
            <a:r>
              <a:rPr lang="en-US" sz="1700" dirty="0" smtClean="0"/>
              <a:t> </a:t>
            </a:r>
            <a:r>
              <a:rPr lang="en-US" sz="1700" dirty="0" err="1" smtClean="0"/>
              <a:t>abducas</a:t>
            </a:r>
            <a:r>
              <a:rPr lang="en-US" sz="1700" dirty="0" smtClean="0"/>
              <a:t> </a:t>
            </a:r>
            <a:r>
              <a:rPr lang="en-US" sz="1700" dirty="0" err="1" smtClean="0"/>
              <a:t>licebit</a:t>
            </a:r>
            <a:r>
              <a:rPr lang="en-US" sz="1700" dirty="0" smtClean="0">
                <a:latin typeface="+mj-lt"/>
                <a:ea typeface="Tahoma" charset="0"/>
                <a:cs typeface="Tahoma" charset="0"/>
              </a:rPr>
              <a:t/>
            </a:r>
            <a:br>
              <a:rPr lang="en-US" sz="1700" dirty="0" smtClean="0">
                <a:latin typeface="+mj-lt"/>
                <a:ea typeface="Tahoma" charset="0"/>
                <a:cs typeface="Tahoma" charset="0"/>
              </a:rPr>
            </a:br>
            <a:endParaRPr lang="en-US" sz="1700" dirty="0" smtClean="0">
              <a:latin typeface="+mj-lt"/>
              <a:ea typeface="Tahoma" charset="0"/>
              <a:cs typeface="Tahoma" charset="0"/>
            </a:endParaRPr>
          </a:p>
          <a:p>
            <a:pPr marL="0" indent="0">
              <a:buClr>
                <a:schemeClr val="accent5">
                  <a:lumMod val="50000"/>
                </a:schemeClr>
              </a:buClr>
              <a:buFont typeface="Wingdings" charset="2"/>
              <a:buChar char="u"/>
            </a:pPr>
            <a:r>
              <a:rPr lang="en-US" sz="1600" dirty="0" err="1" smtClean="0"/>
              <a:t>Ut</a:t>
            </a:r>
            <a:r>
              <a:rPr lang="en-US" sz="1600" dirty="0" smtClean="0"/>
              <a:t> </a:t>
            </a:r>
            <a:r>
              <a:rPr lang="en-US" sz="1600" dirty="0" err="1" smtClean="0"/>
              <a:t>optime</a:t>
            </a:r>
            <a:r>
              <a:rPr lang="en-US" sz="1600" dirty="0" smtClean="0"/>
              <a:t>, </a:t>
            </a:r>
            <a:r>
              <a:rPr lang="en-US" sz="1600" dirty="0" err="1" smtClean="0"/>
              <a:t>secundum</a:t>
            </a:r>
            <a:r>
              <a:rPr lang="en-US" sz="1600" dirty="0" smtClean="0"/>
              <a:t> </a:t>
            </a:r>
            <a:r>
              <a:rPr lang="en-US" sz="1600" dirty="0" err="1" smtClean="0"/>
              <a:t>naturam</a:t>
            </a:r>
            <a:r>
              <a:rPr lang="en-US" sz="1600" dirty="0" smtClean="0"/>
              <a:t> </a:t>
            </a:r>
            <a:r>
              <a:rPr lang="en-US" sz="1600" dirty="0" err="1" smtClean="0"/>
              <a:t>affectum</a:t>
            </a:r>
            <a:r>
              <a:rPr lang="en-US" sz="1600" dirty="0" smtClean="0"/>
              <a:t> </a:t>
            </a:r>
            <a:r>
              <a:rPr lang="en-US" sz="1600" dirty="0" err="1" smtClean="0"/>
              <a:t>esse</a:t>
            </a:r>
            <a:r>
              <a:rPr lang="en-US" sz="1600" dirty="0" smtClean="0"/>
              <a:t> </a:t>
            </a:r>
            <a:r>
              <a:rPr lang="en-US" sz="1600" dirty="0" err="1" smtClean="0"/>
              <a:t>possit</a:t>
            </a:r>
            <a:r>
              <a:rPr lang="en-US" sz="1600" dirty="0" smtClean="0"/>
              <a:t>. </a:t>
            </a:r>
            <a:r>
              <a:rPr lang="en-US" sz="1600" dirty="0" err="1" smtClean="0"/>
              <a:t>Sed</a:t>
            </a:r>
            <a:r>
              <a:rPr lang="en-US" sz="1600" dirty="0" smtClean="0"/>
              <a:t> in rebus </a:t>
            </a:r>
            <a:r>
              <a:rPr lang="en-US" sz="1600" dirty="0" err="1" smtClean="0"/>
              <a:t>apertissimis</a:t>
            </a:r>
            <a:r>
              <a:rPr lang="en-US" sz="1600" dirty="0" smtClean="0"/>
              <a:t> </a:t>
            </a:r>
            <a:r>
              <a:rPr lang="en-US" sz="1600" dirty="0" err="1" smtClean="0"/>
              <a:t>nimium</a:t>
            </a:r>
            <a:r>
              <a:rPr lang="en-US" sz="1600" dirty="0" smtClean="0"/>
              <a:t> </a:t>
            </a:r>
            <a:r>
              <a:rPr lang="en-US" sz="1600" dirty="0" err="1" smtClean="0"/>
              <a:t>longi</a:t>
            </a:r>
            <a:r>
              <a:rPr lang="en-US" sz="1600" dirty="0" smtClean="0"/>
              <a:t> </a:t>
            </a:r>
            <a:r>
              <a:rPr lang="en-US" sz="1600" dirty="0" err="1" smtClean="0"/>
              <a:t>sumus</a:t>
            </a:r>
            <a:r>
              <a:rPr lang="en-US" sz="1600" dirty="0" smtClean="0"/>
              <a:t>. </a:t>
            </a:r>
            <a:r>
              <a:rPr lang="en-US" sz="1600" dirty="0" err="1" smtClean="0"/>
              <a:t>Satisne</a:t>
            </a:r>
            <a:r>
              <a:rPr lang="en-US" sz="1600" dirty="0" smtClean="0"/>
              <a:t> </a:t>
            </a:r>
            <a:r>
              <a:rPr lang="en-US" sz="1600" dirty="0" err="1" smtClean="0"/>
              <a:t>vobis</a:t>
            </a:r>
            <a:r>
              <a:rPr lang="en-US" sz="1600" dirty="0" smtClean="0"/>
              <a:t> </a:t>
            </a:r>
            <a:r>
              <a:rPr lang="en-US" sz="1600" dirty="0" err="1" smtClean="0"/>
              <a:t>videor</a:t>
            </a:r>
            <a:r>
              <a:rPr lang="en-US" sz="1600" dirty="0" smtClean="0"/>
              <a:t> pro </a:t>
            </a:r>
            <a:r>
              <a:rPr lang="en-US" sz="1600" dirty="0" err="1" smtClean="0"/>
              <a:t>meo</a:t>
            </a:r>
            <a:r>
              <a:rPr lang="en-US" sz="1600" dirty="0" smtClean="0"/>
              <a:t> </a:t>
            </a:r>
            <a:r>
              <a:rPr lang="en-US" sz="1600" dirty="0" err="1" smtClean="0"/>
              <a:t>iure</a:t>
            </a:r>
            <a:r>
              <a:rPr lang="en-US" sz="1600" dirty="0" smtClean="0"/>
              <a:t> in </a:t>
            </a:r>
            <a:r>
              <a:rPr lang="en-US" sz="1600" dirty="0" err="1" smtClean="0"/>
              <a:t>vestris</a:t>
            </a:r>
            <a:r>
              <a:rPr lang="en-US" sz="1600" dirty="0" smtClean="0"/>
              <a:t> </a:t>
            </a:r>
            <a:r>
              <a:rPr lang="en-US" sz="1600" dirty="0" err="1" smtClean="0"/>
              <a:t>auribus</a:t>
            </a:r>
            <a:r>
              <a:rPr lang="en-US" sz="1600" dirty="0" smtClean="0"/>
              <a:t> </a:t>
            </a:r>
            <a:r>
              <a:rPr lang="en-US" sz="1600" dirty="0" err="1" smtClean="0"/>
              <a:t>commentatus</a:t>
            </a:r>
            <a:r>
              <a:rPr lang="en-US" sz="1600" dirty="0" smtClean="0"/>
              <a:t>? </a:t>
            </a:r>
            <a:r>
              <a:rPr lang="en-US" sz="1600" dirty="0" err="1" smtClean="0"/>
              <a:t>Roges</a:t>
            </a:r>
            <a:r>
              <a:rPr lang="en-US" sz="1600" dirty="0" smtClean="0"/>
              <a:t> </a:t>
            </a:r>
            <a:r>
              <a:rPr lang="en-US" sz="1600" dirty="0" err="1" smtClean="0"/>
              <a:t>enim</a:t>
            </a:r>
            <a:r>
              <a:rPr lang="en-US" sz="1600" dirty="0" smtClean="0"/>
              <a:t> </a:t>
            </a:r>
            <a:r>
              <a:rPr lang="en-US" sz="1600" dirty="0" err="1" smtClean="0"/>
              <a:t>Aristonem</a:t>
            </a:r>
            <a:r>
              <a:rPr lang="en-US" sz="1600" dirty="0" smtClean="0"/>
              <a:t>, </a:t>
            </a:r>
            <a:r>
              <a:rPr lang="en-US" sz="1600" dirty="0" err="1" smtClean="0"/>
              <a:t>bonane</a:t>
            </a:r>
            <a:r>
              <a:rPr lang="en-US" sz="1600" dirty="0" smtClean="0"/>
              <a:t> </a:t>
            </a:r>
            <a:r>
              <a:rPr lang="en-US" sz="1600" dirty="0" err="1" smtClean="0"/>
              <a:t>ei</a:t>
            </a:r>
            <a:r>
              <a:rPr lang="en-US" sz="1600" dirty="0" smtClean="0"/>
              <a:t> </a:t>
            </a:r>
            <a:r>
              <a:rPr lang="en-US" sz="1600" dirty="0" err="1" smtClean="0"/>
              <a:t>videantur</a:t>
            </a:r>
            <a:r>
              <a:rPr lang="en-US" sz="1600" dirty="0" smtClean="0"/>
              <a:t> </a:t>
            </a:r>
            <a:r>
              <a:rPr lang="en-US" sz="1600" dirty="0" err="1" smtClean="0"/>
              <a:t>haec</a:t>
            </a:r>
            <a:r>
              <a:rPr lang="en-US" sz="1600" dirty="0" smtClean="0"/>
              <a:t>: </a:t>
            </a:r>
            <a:r>
              <a:rPr lang="en-US" sz="1600" dirty="0" err="1" smtClean="0"/>
              <a:t>vacuitas</a:t>
            </a:r>
            <a:r>
              <a:rPr lang="en-US" sz="1600" dirty="0" smtClean="0"/>
              <a:t> </a:t>
            </a:r>
            <a:r>
              <a:rPr lang="en-US" sz="1600" dirty="0" err="1" smtClean="0"/>
              <a:t>doloris</a:t>
            </a:r>
            <a:r>
              <a:rPr lang="en-US" sz="1600" dirty="0" smtClean="0"/>
              <a:t>, </a:t>
            </a:r>
            <a:r>
              <a:rPr lang="en-US" sz="1600" dirty="0" err="1" smtClean="0"/>
              <a:t>divitiae</a:t>
            </a:r>
            <a:r>
              <a:rPr lang="en-US" sz="1600" dirty="0" smtClean="0"/>
              <a:t>, </a:t>
            </a:r>
            <a:r>
              <a:rPr lang="en-US" sz="1600" dirty="0" err="1" smtClean="0"/>
              <a:t>valitudo</a:t>
            </a:r>
            <a:r>
              <a:rPr lang="en-US" sz="1600" dirty="0" smtClean="0"/>
              <a:t>; </a:t>
            </a:r>
            <a:r>
              <a:rPr lang="en-US" sz="1600" dirty="0" err="1" smtClean="0"/>
              <a:t>Nunc</a:t>
            </a:r>
            <a:r>
              <a:rPr lang="en-US" sz="1600" dirty="0" smtClean="0"/>
              <a:t> </a:t>
            </a:r>
            <a:r>
              <a:rPr lang="en-US" sz="1600" dirty="0" err="1" smtClean="0"/>
              <a:t>haec</a:t>
            </a:r>
            <a:r>
              <a:rPr lang="en-US" sz="1600" dirty="0" smtClean="0"/>
              <a:t> </a:t>
            </a:r>
            <a:r>
              <a:rPr lang="en-US" sz="1600" dirty="0" err="1" smtClean="0"/>
              <a:t>primum</a:t>
            </a:r>
            <a:r>
              <a:rPr lang="en-US" sz="1600" dirty="0" smtClean="0"/>
              <a:t> </a:t>
            </a:r>
            <a:r>
              <a:rPr lang="en-US" sz="1600" dirty="0" err="1" smtClean="0"/>
              <a:t>fortasse</a:t>
            </a:r>
            <a:r>
              <a:rPr lang="en-US" sz="1600" dirty="0" smtClean="0"/>
              <a:t> </a:t>
            </a:r>
            <a:r>
              <a:rPr lang="en-US" sz="1600" dirty="0" err="1" smtClean="0"/>
              <a:t>audientis</a:t>
            </a:r>
            <a:r>
              <a:rPr lang="en-US" sz="1600" dirty="0" smtClean="0"/>
              <a:t> </a:t>
            </a:r>
            <a:r>
              <a:rPr lang="en-US" sz="1600" dirty="0" err="1" smtClean="0"/>
              <a:t>servire</a:t>
            </a:r>
            <a:r>
              <a:rPr lang="en-US" sz="1600" dirty="0" smtClean="0"/>
              <a:t> </a:t>
            </a:r>
            <a:r>
              <a:rPr lang="en-US" sz="1600" dirty="0" err="1" smtClean="0"/>
              <a:t>debemus</a:t>
            </a:r>
            <a:r>
              <a:rPr lang="en-US" sz="1600" dirty="0" smtClean="0"/>
              <a:t>. At, </a:t>
            </a:r>
            <a:r>
              <a:rPr lang="en-US" sz="1600" dirty="0" err="1" smtClean="0"/>
              <a:t>illa</a:t>
            </a:r>
            <a:r>
              <a:rPr lang="en-US" sz="1600" dirty="0" smtClean="0"/>
              <a:t>, </a:t>
            </a:r>
            <a:r>
              <a:rPr lang="en-US" sz="1600" dirty="0" err="1" smtClean="0"/>
              <a:t>ut</a:t>
            </a:r>
            <a:r>
              <a:rPr lang="en-US" sz="1600" dirty="0" smtClean="0"/>
              <a:t> </a:t>
            </a:r>
            <a:r>
              <a:rPr lang="en-US" sz="1600" dirty="0" err="1" smtClean="0"/>
              <a:t>vobis</a:t>
            </a:r>
            <a:r>
              <a:rPr lang="en-US" sz="1600" dirty="0" smtClean="0"/>
              <a:t> </a:t>
            </a:r>
            <a:r>
              <a:rPr lang="en-US" sz="1600" dirty="0" err="1" smtClean="0"/>
              <a:t>placet</a:t>
            </a:r>
            <a:r>
              <a:rPr lang="en-US" sz="1600" dirty="0" smtClean="0"/>
              <a:t>, </a:t>
            </a:r>
            <a:r>
              <a:rPr lang="en-US" sz="1600" dirty="0" err="1" smtClean="0"/>
              <a:t>partem</a:t>
            </a:r>
            <a:r>
              <a:rPr lang="en-US" sz="1600" dirty="0" smtClean="0"/>
              <a:t> </a:t>
            </a:r>
            <a:r>
              <a:rPr lang="en-US" sz="1600" dirty="0" err="1" smtClean="0"/>
              <a:t>quandam</a:t>
            </a:r>
            <a:r>
              <a:rPr lang="en-US" sz="1600" dirty="0" smtClean="0"/>
              <a:t> </a:t>
            </a:r>
            <a:r>
              <a:rPr lang="en-US" sz="1600" dirty="0" err="1" smtClean="0"/>
              <a:t>tuetur</a:t>
            </a:r>
            <a:r>
              <a:rPr lang="en-US" sz="1600" dirty="0" smtClean="0"/>
              <a:t>, </a:t>
            </a:r>
            <a:r>
              <a:rPr lang="en-US" sz="1600" dirty="0" err="1" smtClean="0"/>
              <a:t>reliquam</a:t>
            </a:r>
            <a:r>
              <a:rPr lang="en-US" sz="1600" dirty="0" smtClean="0"/>
              <a:t> </a:t>
            </a:r>
            <a:r>
              <a:rPr lang="en-US" sz="1600" dirty="0" err="1" smtClean="0"/>
              <a:t>deserit</a:t>
            </a:r>
            <a:r>
              <a:rPr lang="en-US" sz="1600" dirty="0" smtClean="0"/>
              <a:t>.</a:t>
            </a:r>
            <a:endParaRPr lang="en-US" sz="1700" dirty="0" smtClean="0">
              <a:latin typeface="+mj-lt"/>
              <a:ea typeface="Tahoma" charset="0"/>
              <a:cs typeface="Tahoma" charset="0"/>
            </a:endParaRPr>
          </a:p>
        </p:txBody>
      </p:sp>
      <p:sp>
        <p:nvSpPr>
          <p:cNvPr id="13317" name="TextBox 1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a:latin typeface="Tahoma" charset="0"/>
                <a:ea typeface="Tahoma" charset="0"/>
                <a:cs typeface="Tahoma" charset="0"/>
              </a:rPr>
              <a:t>// Page 13</a:t>
            </a:r>
          </a:p>
        </p:txBody>
      </p:sp>
      <p:pic>
        <p:nvPicPr>
          <p:cNvPr id="13" name="Picture 7"/>
          <p:cNvPicPr>
            <a:picLocks noChangeAspect="1"/>
          </p:cNvPicPr>
          <p:nvPr/>
        </p:nvPicPr>
        <p:blipFill>
          <a:blip r:embed="rId2"/>
          <a:srcRect/>
          <a:stretch>
            <a:fillRect/>
          </a:stretch>
        </p:blipFill>
        <p:spPr bwMode="auto">
          <a:xfrm>
            <a:off x="2598738" y="8605838"/>
            <a:ext cx="546100" cy="431800"/>
          </a:xfrm>
          <a:prstGeom prst="rect">
            <a:avLst/>
          </a:prstGeom>
          <a:noFill/>
          <a:ln w="9525">
            <a:noFill/>
            <a:miter lim="800000"/>
            <a:headEnd/>
            <a:tailEnd/>
          </a:ln>
        </p:spPr>
      </p:pic>
      <p:pic>
        <p:nvPicPr>
          <p:cNvPr id="15" name="Picture 8"/>
          <p:cNvPicPr>
            <a:picLocks noChangeAspect="1"/>
          </p:cNvPicPr>
          <p:nvPr/>
        </p:nvPicPr>
        <p:blipFill>
          <a:blip r:embed="rId3"/>
          <a:srcRect/>
          <a:stretch>
            <a:fillRect/>
          </a:stretch>
        </p:blipFill>
        <p:spPr bwMode="auto">
          <a:xfrm>
            <a:off x="3236913" y="8720138"/>
            <a:ext cx="317500" cy="317500"/>
          </a:xfrm>
          <a:prstGeom prst="rect">
            <a:avLst/>
          </a:prstGeom>
          <a:noFill/>
          <a:ln w="9525">
            <a:noFill/>
            <a:miter lim="800000"/>
            <a:headEnd/>
            <a:tailEnd/>
          </a:ln>
        </p:spPr>
      </p:pic>
      <p:pic>
        <p:nvPicPr>
          <p:cNvPr id="18" name="Picture 17" descr="instagram.png"/>
          <p:cNvPicPr>
            <a:picLocks noChangeAspect="1"/>
          </p:cNvPicPr>
          <p:nvPr/>
        </p:nvPicPr>
        <p:blipFill>
          <a:blip r:embed="rId4"/>
          <a:stretch>
            <a:fillRect/>
          </a:stretch>
        </p:blipFill>
        <p:spPr>
          <a:xfrm>
            <a:off x="3706813" y="8720138"/>
            <a:ext cx="317500" cy="317500"/>
          </a:xfrm>
          <a:prstGeom prst="rect">
            <a:avLst/>
          </a:prstGeom>
        </p:spPr>
      </p:pic>
      <p:sp>
        <p:nvSpPr>
          <p:cNvPr id="19"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14"/>
          <p:cNvSpPr/>
          <p:nvPr/>
        </p:nvSpPr>
        <p:spPr>
          <a:xfrm>
            <a:off x="0" y="2333625"/>
            <a:ext cx="6858000" cy="43211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sp>
        <p:nvSpPr>
          <p:cNvPr id="4100" name="TextBox 13"/>
          <p:cNvSpPr txBox="1">
            <a:spLocks noChangeArrowheads="1"/>
          </p:cNvSpPr>
          <p:nvPr/>
        </p:nvSpPr>
        <p:spPr bwMode="auto">
          <a:xfrm>
            <a:off x="261938" y="177800"/>
            <a:ext cx="6831012" cy="1322388"/>
          </a:xfrm>
          <a:prstGeom prst="rect">
            <a:avLst/>
          </a:prstGeom>
          <a:noFill/>
          <a:ln w="9525">
            <a:noFill/>
            <a:miter lim="800000"/>
            <a:headEnd/>
            <a:tailEnd/>
          </a:ln>
        </p:spPr>
        <p:txBody>
          <a:bodyPr>
            <a:prstTxWarp prst="textNoShape">
              <a:avLst/>
            </a:prstTxWarp>
            <a:spAutoFit/>
          </a:bodyPr>
          <a:lstStyle/>
          <a:p>
            <a:r>
              <a:rPr lang="en-US" sz="4500" dirty="0">
                <a:solidFill>
                  <a:srgbClr val="31859C"/>
                </a:solidFill>
                <a:latin typeface="+mj-lt"/>
                <a:ea typeface="Tahoma" charset="0"/>
                <a:cs typeface="Tahoma" charset="0"/>
              </a:rPr>
              <a:t>CHAPTER</a:t>
            </a:r>
            <a:r>
              <a:rPr lang="en-US" sz="4500" dirty="0" smtClean="0">
                <a:solidFill>
                  <a:srgbClr val="31859C"/>
                </a:solidFill>
                <a:latin typeface="+mj-lt"/>
                <a:ea typeface="Tahoma" charset="0"/>
                <a:cs typeface="Tahoma" charset="0"/>
              </a:rPr>
              <a:t> 4:</a:t>
            </a:r>
          </a:p>
          <a:p>
            <a:r>
              <a:rPr lang="en-US" sz="3500" dirty="0" smtClean="0">
                <a:latin typeface="+mj-lt"/>
                <a:ea typeface="Tahoma" charset="0"/>
                <a:cs typeface="Tahoma" charset="0"/>
              </a:rPr>
              <a:t>Chapter Four Title Here</a:t>
            </a:r>
            <a:endParaRPr lang="en-US" sz="3500" dirty="0">
              <a:latin typeface="+mj-lt"/>
              <a:ea typeface="Tahoma" charset="0"/>
              <a:cs typeface="Tahoma" charset="0"/>
            </a:endParaRPr>
          </a:p>
        </p:txBody>
      </p:sp>
      <p:sp>
        <p:nvSpPr>
          <p:cNvPr id="4101" name="TextBox 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dirty="0">
                <a:latin typeface="Tahoma" charset="0"/>
                <a:ea typeface="Tahoma" charset="0"/>
                <a:cs typeface="Tahoma" charset="0"/>
              </a:rPr>
              <a:t>// Page</a:t>
            </a:r>
            <a:r>
              <a:rPr lang="en-US" sz="1000" dirty="0" smtClean="0">
                <a:latin typeface="Tahoma" charset="0"/>
                <a:ea typeface="Tahoma" charset="0"/>
                <a:cs typeface="Tahoma" charset="0"/>
              </a:rPr>
              <a:t> 14</a:t>
            </a:r>
            <a:endParaRPr lang="en-US" sz="1000" dirty="0">
              <a:latin typeface="Tahoma" charset="0"/>
              <a:ea typeface="Tahoma" charset="0"/>
              <a:cs typeface="Tahoma" charset="0"/>
            </a:endParaRPr>
          </a:p>
        </p:txBody>
      </p:sp>
      <p:pic>
        <p:nvPicPr>
          <p:cNvPr id="12" name="Picture 7"/>
          <p:cNvPicPr>
            <a:picLocks noChangeAspect="1"/>
          </p:cNvPicPr>
          <p:nvPr/>
        </p:nvPicPr>
        <p:blipFill>
          <a:blip r:embed="rId3"/>
          <a:srcRect/>
          <a:stretch>
            <a:fillRect/>
          </a:stretch>
        </p:blipFill>
        <p:spPr bwMode="auto">
          <a:xfrm>
            <a:off x="2598738" y="8605838"/>
            <a:ext cx="546100" cy="431800"/>
          </a:xfrm>
          <a:prstGeom prst="rect">
            <a:avLst/>
          </a:prstGeom>
          <a:noFill/>
          <a:ln w="9525">
            <a:noFill/>
            <a:miter lim="800000"/>
            <a:headEnd/>
            <a:tailEnd/>
          </a:ln>
        </p:spPr>
      </p:pic>
      <p:pic>
        <p:nvPicPr>
          <p:cNvPr id="13" name="Picture 8"/>
          <p:cNvPicPr>
            <a:picLocks noChangeAspect="1"/>
          </p:cNvPicPr>
          <p:nvPr/>
        </p:nvPicPr>
        <p:blipFill>
          <a:blip r:embed="rId4"/>
          <a:srcRect/>
          <a:stretch>
            <a:fillRect/>
          </a:stretch>
        </p:blipFill>
        <p:spPr bwMode="auto">
          <a:xfrm>
            <a:off x="3236913" y="8720138"/>
            <a:ext cx="317500" cy="317500"/>
          </a:xfrm>
          <a:prstGeom prst="rect">
            <a:avLst/>
          </a:prstGeom>
          <a:noFill/>
          <a:ln w="9525">
            <a:noFill/>
            <a:miter lim="800000"/>
            <a:headEnd/>
            <a:tailEnd/>
          </a:ln>
        </p:spPr>
      </p:pic>
      <p:pic>
        <p:nvPicPr>
          <p:cNvPr id="14" name="Picture 13" descr="instagram.png"/>
          <p:cNvPicPr>
            <a:picLocks noChangeAspect="1"/>
          </p:cNvPicPr>
          <p:nvPr/>
        </p:nvPicPr>
        <p:blipFill>
          <a:blip r:embed="rId5"/>
          <a:stretch>
            <a:fillRect/>
          </a:stretch>
        </p:blipFill>
        <p:spPr>
          <a:xfrm>
            <a:off x="3706813" y="8720138"/>
            <a:ext cx="317500" cy="317500"/>
          </a:xfrm>
          <a:prstGeom prst="rect">
            <a:avLst/>
          </a:prstGeom>
        </p:spPr>
      </p:pic>
      <p:sp>
        <p:nvSpPr>
          <p:cNvPr id="16"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6" name="TextBox 24"/>
          <p:cNvSpPr txBox="1">
            <a:spLocks noChangeArrowheads="1"/>
          </p:cNvSpPr>
          <p:nvPr/>
        </p:nvSpPr>
        <p:spPr bwMode="auto">
          <a:xfrm>
            <a:off x="268288" y="2155825"/>
            <a:ext cx="6218238" cy="1400383"/>
          </a:xfrm>
          <a:prstGeom prst="rect">
            <a:avLst/>
          </a:prstGeom>
          <a:noFill/>
          <a:ln w="9525">
            <a:noFill/>
            <a:miter lim="800000"/>
            <a:headEnd/>
            <a:tailEnd/>
          </a:ln>
        </p:spPr>
        <p:txBody>
          <a:bodyPr>
            <a:prstTxWarp prst="textNoShape">
              <a:avLst/>
            </a:prstTxWarp>
            <a:spAutoFit/>
          </a:bodyPr>
          <a:lstStyle/>
          <a:p>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a:t>
            </a:r>
            <a:r>
              <a:rPr lang="en-US" sz="1700" dirty="0" smtClean="0"/>
              <a:t>.</a:t>
            </a:r>
            <a:endParaRPr lang="en-US" sz="1700" dirty="0">
              <a:latin typeface="+mj-lt"/>
              <a:ea typeface="Tahoma" charset="0"/>
              <a:cs typeface="Tahoma" charset="0"/>
            </a:endParaRPr>
          </a:p>
        </p:txBody>
      </p:sp>
      <p:sp>
        <p:nvSpPr>
          <p:cNvPr id="15367" name="TextBox 26"/>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a:latin typeface="Tahoma" charset="0"/>
                <a:ea typeface="Tahoma" charset="0"/>
                <a:cs typeface="Tahoma" charset="0"/>
              </a:rPr>
              <a:t>// Page 15</a:t>
            </a:r>
          </a:p>
        </p:txBody>
      </p:sp>
      <p:sp>
        <p:nvSpPr>
          <p:cNvPr id="15371" name="TextBox 30"/>
          <p:cNvSpPr txBox="1">
            <a:spLocks noChangeArrowheads="1"/>
          </p:cNvSpPr>
          <p:nvPr/>
        </p:nvSpPr>
        <p:spPr bwMode="auto">
          <a:xfrm>
            <a:off x="409575" y="6743701"/>
            <a:ext cx="5694363" cy="1400383"/>
          </a:xfrm>
          <a:prstGeom prst="rect">
            <a:avLst/>
          </a:prstGeom>
          <a:noFill/>
          <a:ln w="9525">
            <a:noFill/>
            <a:miter lim="800000"/>
            <a:headEnd/>
            <a:tailEnd/>
          </a:ln>
        </p:spPr>
        <p:txBody>
          <a:bodyPr wrap="square">
            <a:prstTxWarp prst="textNoShape">
              <a:avLst/>
            </a:prstTxWarp>
            <a:spAutoFit/>
          </a:bodyPr>
          <a:lstStyle/>
          <a:p>
            <a:r>
              <a:rPr lang="en-US" sz="1700" dirty="0" smtClean="0"/>
              <a:t>Id </a:t>
            </a:r>
            <a:r>
              <a:rPr lang="en-US" sz="1700" dirty="0" err="1" smtClean="0"/>
              <a:t>enim</a:t>
            </a:r>
            <a:r>
              <a:rPr lang="en-US" sz="1700" dirty="0" smtClean="0"/>
              <a:t> </a:t>
            </a:r>
            <a:r>
              <a:rPr lang="en-US" sz="1700" dirty="0" err="1" smtClean="0"/>
              <a:t>volumus</a:t>
            </a:r>
            <a:r>
              <a:rPr lang="en-US" sz="1700" dirty="0" smtClean="0"/>
              <a:t>, id </a:t>
            </a:r>
            <a:r>
              <a:rPr lang="en-US" sz="1700" dirty="0" err="1" smtClean="0"/>
              <a:t>contendimus</a:t>
            </a:r>
            <a:r>
              <a:rPr lang="en-US" sz="1700" dirty="0" smtClean="0"/>
              <a:t>, </a:t>
            </a:r>
            <a:r>
              <a:rPr lang="en-US" sz="1700" dirty="0" err="1" smtClean="0"/>
              <a:t>ut</a:t>
            </a:r>
            <a:r>
              <a:rPr lang="en-US" sz="1700" dirty="0" smtClean="0"/>
              <a:t> </a:t>
            </a:r>
            <a:r>
              <a:rPr lang="en-US" sz="1700" dirty="0" err="1" smtClean="0"/>
              <a:t>officii</a:t>
            </a:r>
            <a:r>
              <a:rPr lang="en-US" sz="1700" dirty="0" smtClean="0"/>
              <a:t> </a:t>
            </a:r>
            <a:r>
              <a:rPr lang="en-US" sz="1700" dirty="0" err="1" smtClean="0"/>
              <a:t>fructus</a:t>
            </a:r>
            <a:r>
              <a:rPr lang="en-US" sz="1700" dirty="0" smtClean="0"/>
              <a:t> sit </a:t>
            </a:r>
            <a:r>
              <a:rPr lang="en-US" sz="1700" dirty="0" err="1" smtClean="0"/>
              <a:t>ipsum</a:t>
            </a:r>
            <a:r>
              <a:rPr lang="en-US" sz="1700" dirty="0" smtClean="0"/>
              <a:t> </a:t>
            </a:r>
            <a:r>
              <a:rPr lang="en-US" sz="1700" dirty="0" err="1" smtClean="0"/>
              <a:t>officium</a:t>
            </a:r>
            <a:r>
              <a:rPr lang="en-US" sz="1700" dirty="0" smtClean="0"/>
              <a:t>. </a:t>
            </a:r>
            <a:r>
              <a:rPr lang="en-US" sz="1700" dirty="0" err="1" smtClean="0"/>
              <a:t>Beatus</a:t>
            </a:r>
            <a:r>
              <a:rPr lang="en-US" sz="1700" dirty="0" smtClean="0"/>
              <a:t> </a:t>
            </a:r>
            <a:r>
              <a:rPr lang="en-US" sz="1700" dirty="0" err="1" smtClean="0"/>
              <a:t>autem</a:t>
            </a:r>
            <a:r>
              <a:rPr lang="en-US" sz="1700" dirty="0" smtClean="0"/>
              <a:t> </a:t>
            </a:r>
            <a:r>
              <a:rPr lang="en-US" sz="1700" dirty="0" err="1" smtClean="0"/>
              <a:t>esse</a:t>
            </a:r>
            <a:r>
              <a:rPr lang="en-US" sz="1700" dirty="0" smtClean="0"/>
              <a:t> in </a:t>
            </a:r>
            <a:r>
              <a:rPr lang="en-US" sz="1700" dirty="0" err="1" smtClean="0"/>
              <a:t>maximarum</a:t>
            </a:r>
            <a:r>
              <a:rPr lang="en-US" sz="1700" dirty="0" smtClean="0"/>
              <a:t> </a:t>
            </a:r>
            <a:r>
              <a:rPr lang="en-US" sz="1700" dirty="0" err="1" smtClean="0"/>
              <a:t>rerum</a:t>
            </a:r>
            <a:r>
              <a:rPr lang="en-US" sz="1700" dirty="0" smtClean="0"/>
              <a:t> </a:t>
            </a:r>
            <a:r>
              <a:rPr lang="en-US" sz="1700" dirty="0" err="1" smtClean="0"/>
              <a:t>timore</a:t>
            </a:r>
            <a:r>
              <a:rPr lang="en-US" sz="1700" dirty="0" smtClean="0"/>
              <a:t> </a:t>
            </a:r>
            <a:r>
              <a:rPr lang="en-US" sz="1700" dirty="0" err="1" smtClean="0"/>
              <a:t>nemo</a:t>
            </a:r>
            <a:r>
              <a:rPr lang="en-US" sz="1700" dirty="0" smtClean="0"/>
              <a:t> </a:t>
            </a:r>
            <a:r>
              <a:rPr lang="en-US" sz="1700" dirty="0" err="1" smtClean="0"/>
              <a:t>potest</a:t>
            </a:r>
            <a:r>
              <a:rPr lang="en-US" sz="1700" dirty="0" smtClean="0"/>
              <a:t>. Non </a:t>
            </a:r>
            <a:r>
              <a:rPr lang="en-US" sz="1700" dirty="0" err="1" smtClean="0"/>
              <a:t>est</a:t>
            </a:r>
            <a:r>
              <a:rPr lang="en-US" sz="1700" dirty="0" smtClean="0"/>
              <a:t> </a:t>
            </a:r>
            <a:r>
              <a:rPr lang="en-US" sz="1700" dirty="0" err="1" smtClean="0"/>
              <a:t>igitur</a:t>
            </a:r>
            <a:r>
              <a:rPr lang="en-US" sz="1700" dirty="0" smtClean="0"/>
              <a:t> </a:t>
            </a:r>
            <a:r>
              <a:rPr lang="en-US" sz="1700" dirty="0" err="1" smtClean="0"/>
              <a:t>voluptas</a:t>
            </a:r>
            <a:r>
              <a:rPr lang="en-US" sz="1700" dirty="0" smtClean="0"/>
              <a:t> </a:t>
            </a:r>
            <a:r>
              <a:rPr lang="en-US" sz="1700" dirty="0" err="1" smtClean="0"/>
              <a:t>bonum</a:t>
            </a:r>
            <a:r>
              <a:rPr lang="en-US" sz="1700" dirty="0" smtClean="0"/>
              <a:t>. </a:t>
            </a:r>
            <a:r>
              <a:rPr lang="en-US" sz="1700" dirty="0" err="1" smtClean="0"/>
              <a:t>Omnes</a:t>
            </a:r>
            <a:r>
              <a:rPr lang="en-US" sz="1700" dirty="0" smtClean="0"/>
              <a:t> </a:t>
            </a:r>
            <a:r>
              <a:rPr lang="en-US" sz="1700" dirty="0" err="1" smtClean="0"/>
              <a:t>enim</a:t>
            </a:r>
            <a:r>
              <a:rPr lang="en-US" sz="1700" dirty="0" smtClean="0"/>
              <a:t> </a:t>
            </a:r>
            <a:r>
              <a:rPr lang="en-US" sz="1700" dirty="0" err="1" smtClean="0"/>
              <a:t>iucundum</a:t>
            </a:r>
            <a:r>
              <a:rPr lang="en-US" sz="1700" dirty="0" smtClean="0"/>
              <a:t> </a:t>
            </a:r>
            <a:r>
              <a:rPr lang="en-US" sz="1700" dirty="0" err="1" smtClean="0"/>
              <a:t>motum</a:t>
            </a:r>
            <a:r>
              <a:rPr lang="en-US" sz="1700" dirty="0" smtClean="0"/>
              <a:t>, quo </a:t>
            </a:r>
            <a:r>
              <a:rPr lang="en-US" sz="1700" dirty="0" err="1" smtClean="0"/>
              <a:t>sensus</a:t>
            </a:r>
            <a:r>
              <a:rPr lang="en-US" sz="1700" dirty="0" smtClean="0"/>
              <a:t> </a:t>
            </a:r>
            <a:r>
              <a:rPr lang="en-US" sz="1700" dirty="0" err="1" smtClean="0"/>
              <a:t>hilaretur</a:t>
            </a:r>
            <a:r>
              <a:rPr lang="en-US" sz="1700" dirty="0" smtClean="0"/>
              <a:t>. </a:t>
            </a:r>
            <a:r>
              <a:rPr lang="en-US" sz="1700" dirty="0" err="1" smtClean="0"/>
              <a:t>Habes</a:t>
            </a:r>
            <a:r>
              <a:rPr lang="en-US" sz="1700" dirty="0" smtClean="0"/>
              <a:t>, </a:t>
            </a:r>
            <a:r>
              <a:rPr lang="en-US" sz="1700" dirty="0" err="1" smtClean="0"/>
              <a:t>inquam</a:t>
            </a:r>
            <a:r>
              <a:rPr lang="en-US" sz="1700" dirty="0" smtClean="0"/>
              <a:t>, Cato, </a:t>
            </a:r>
            <a:r>
              <a:rPr lang="en-US" sz="1700" dirty="0" err="1" smtClean="0"/>
              <a:t>formam</a:t>
            </a:r>
            <a:r>
              <a:rPr lang="en-US" sz="1700" dirty="0" smtClean="0"/>
              <a:t> </a:t>
            </a:r>
            <a:r>
              <a:rPr lang="en-US" sz="1700" dirty="0" err="1" smtClean="0"/>
              <a:t>eorum</a:t>
            </a:r>
            <a:r>
              <a:rPr lang="en-US" sz="1700" dirty="0" smtClean="0"/>
              <a:t>, de </a:t>
            </a:r>
            <a:r>
              <a:rPr lang="en-US" sz="1700" dirty="0" err="1" smtClean="0"/>
              <a:t>quibus</a:t>
            </a:r>
            <a:r>
              <a:rPr lang="en-US" sz="1700" dirty="0" smtClean="0"/>
              <a:t> </a:t>
            </a:r>
            <a:r>
              <a:rPr lang="en-US" sz="1700" dirty="0" err="1" smtClean="0"/>
              <a:t>loquor</a:t>
            </a:r>
            <a:r>
              <a:rPr lang="en-US" sz="1700" dirty="0" smtClean="0"/>
              <a:t>, </a:t>
            </a:r>
            <a:r>
              <a:rPr lang="en-US" sz="1700" dirty="0" err="1" smtClean="0"/>
              <a:t>philosophorum</a:t>
            </a:r>
            <a:r>
              <a:rPr lang="en-US" sz="1700" dirty="0" smtClean="0"/>
              <a:t>.</a:t>
            </a:r>
            <a:endParaRPr lang="en-US" sz="1700" dirty="0">
              <a:latin typeface="+mj-lt"/>
              <a:ea typeface="Tahoma" charset="0"/>
              <a:cs typeface="Tahoma" charset="0"/>
            </a:endParaRPr>
          </a:p>
        </p:txBody>
      </p:sp>
      <p:pic>
        <p:nvPicPr>
          <p:cNvPr id="21" name="Picture 7"/>
          <p:cNvPicPr>
            <a:picLocks noChangeAspect="1"/>
          </p:cNvPicPr>
          <p:nvPr/>
        </p:nvPicPr>
        <p:blipFill>
          <a:blip r:embed="rId3"/>
          <a:srcRect/>
          <a:stretch>
            <a:fillRect/>
          </a:stretch>
        </p:blipFill>
        <p:spPr bwMode="auto">
          <a:xfrm>
            <a:off x="2598738" y="8605838"/>
            <a:ext cx="546100" cy="431800"/>
          </a:xfrm>
          <a:prstGeom prst="rect">
            <a:avLst/>
          </a:prstGeom>
          <a:noFill/>
          <a:ln w="9525">
            <a:noFill/>
            <a:miter lim="800000"/>
            <a:headEnd/>
            <a:tailEnd/>
          </a:ln>
        </p:spPr>
      </p:pic>
      <p:pic>
        <p:nvPicPr>
          <p:cNvPr id="22" name="Picture 8"/>
          <p:cNvPicPr>
            <a:picLocks noChangeAspect="1"/>
          </p:cNvPicPr>
          <p:nvPr/>
        </p:nvPicPr>
        <p:blipFill>
          <a:blip r:embed="rId4"/>
          <a:srcRect/>
          <a:stretch>
            <a:fillRect/>
          </a:stretch>
        </p:blipFill>
        <p:spPr bwMode="auto">
          <a:xfrm>
            <a:off x="3236913" y="8720138"/>
            <a:ext cx="317500" cy="317500"/>
          </a:xfrm>
          <a:prstGeom prst="rect">
            <a:avLst/>
          </a:prstGeom>
          <a:noFill/>
          <a:ln w="9525">
            <a:noFill/>
            <a:miter lim="800000"/>
            <a:headEnd/>
            <a:tailEnd/>
          </a:ln>
        </p:spPr>
      </p:pic>
      <p:pic>
        <p:nvPicPr>
          <p:cNvPr id="25" name="Picture 24" descr="instagram.png"/>
          <p:cNvPicPr>
            <a:picLocks noChangeAspect="1"/>
          </p:cNvPicPr>
          <p:nvPr/>
        </p:nvPicPr>
        <p:blipFill>
          <a:blip r:embed="rId5"/>
          <a:stretch>
            <a:fillRect/>
          </a:stretch>
        </p:blipFill>
        <p:spPr>
          <a:xfrm>
            <a:off x="3706813" y="8720138"/>
            <a:ext cx="317500" cy="317500"/>
          </a:xfrm>
          <a:prstGeom prst="rect">
            <a:avLst/>
          </a:prstGeom>
        </p:spPr>
      </p:pic>
      <p:sp>
        <p:nvSpPr>
          <p:cNvPr id="27"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
        <p:nvSpPr>
          <p:cNvPr id="28" name="TextBox 13"/>
          <p:cNvSpPr txBox="1">
            <a:spLocks noChangeArrowheads="1"/>
          </p:cNvSpPr>
          <p:nvPr/>
        </p:nvSpPr>
        <p:spPr bwMode="auto">
          <a:xfrm>
            <a:off x="268288" y="203200"/>
            <a:ext cx="4660900" cy="1781175"/>
          </a:xfrm>
          <a:prstGeom prst="rect">
            <a:avLst/>
          </a:prstGeom>
          <a:noFill/>
          <a:ln w="9525">
            <a:noFill/>
            <a:miter lim="800000"/>
            <a:headEnd/>
            <a:tailEnd/>
          </a:ln>
        </p:spPr>
        <p:txBody>
          <a:bodyPr wrap="square">
            <a:prstTxWarp prst="textNoShape">
              <a:avLst/>
            </a:prstTxWarp>
            <a:spAutoFit/>
          </a:bodyPr>
          <a:lstStyle/>
          <a:p>
            <a:pPr>
              <a:lnSpc>
                <a:spcPct val="140000"/>
              </a:lnSpc>
            </a:pPr>
            <a:r>
              <a:rPr lang="en-US" sz="4500" dirty="0">
                <a:solidFill>
                  <a:srgbClr val="31859C"/>
                </a:solidFill>
                <a:latin typeface="+mj-lt"/>
                <a:ea typeface="Tahoma" charset="0"/>
                <a:cs typeface="Tahoma" charset="0"/>
              </a:rPr>
              <a:t>HEADER</a:t>
            </a:r>
          </a:p>
          <a:p>
            <a:pPr>
              <a:lnSpc>
                <a:spcPct val="140000"/>
              </a:lnSpc>
            </a:pPr>
            <a:r>
              <a:rPr lang="en-US" sz="3500" dirty="0" err="1">
                <a:latin typeface="+mj-lt"/>
                <a:ea typeface="Tahoma" charset="0"/>
                <a:cs typeface="Tahoma" charset="0"/>
              </a:rPr>
              <a:t>Subheader</a:t>
            </a:r>
            <a:endParaRPr lang="en-US" sz="3500" dirty="0">
              <a:latin typeface="+mj-lt"/>
              <a:ea typeface="Tahoma" charset="0"/>
              <a:cs typeface="Tahoma" charset="0"/>
            </a:endParaRPr>
          </a:p>
        </p:txBody>
      </p:sp>
      <p:graphicFrame>
        <p:nvGraphicFramePr>
          <p:cNvPr id="15382" name="Chart 6"/>
          <p:cNvGraphicFramePr>
            <a:graphicFrameLocks/>
          </p:cNvGraphicFramePr>
          <p:nvPr/>
        </p:nvGraphicFramePr>
        <p:xfrm>
          <a:off x="1" y="3860800"/>
          <a:ext cx="6858000" cy="2657475"/>
        </p:xfrm>
        <a:graphic>
          <a:graphicData uri="http://schemas.openxmlformats.org/presentationml/2006/ole">
            <p:oleObj spid="_x0000_s15382" name="Worksheet" r:id="rId6" imgW="8089900" imgH="2921000" progId="Excel.Sheet.8">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extBox 30"/>
          <p:cNvSpPr txBox="1">
            <a:spLocks noChangeArrowheads="1"/>
          </p:cNvSpPr>
          <p:nvPr/>
        </p:nvSpPr>
        <p:spPr bwMode="auto">
          <a:xfrm>
            <a:off x="258762" y="1013678"/>
            <a:ext cx="6230937" cy="3231654"/>
          </a:xfrm>
          <a:prstGeom prst="rect">
            <a:avLst/>
          </a:prstGeom>
          <a:noFill/>
          <a:ln w="9525">
            <a:noFill/>
            <a:miter lim="800000"/>
            <a:headEnd/>
            <a:tailEnd/>
          </a:ln>
        </p:spPr>
        <p:txBody>
          <a:bodyPr wrap="square">
            <a:prstTxWarp prst="textNoShape">
              <a:avLst/>
            </a:prstTxWarp>
            <a:spAutoFit/>
          </a:bodyPr>
          <a:lstStyle/>
          <a:p>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a:t>
            </a:r>
            <a:r>
              <a:rPr lang="en-US" sz="1700" dirty="0" smtClean="0"/>
              <a:t>.</a:t>
            </a:r>
          </a:p>
          <a:p>
            <a:endParaRPr lang="en-US" sz="1700" dirty="0" smtClean="0"/>
          </a:p>
          <a:p>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a:t>
            </a:r>
            <a:r>
              <a:rPr lang="en-US" sz="1700" dirty="0" smtClean="0"/>
              <a:t>.</a:t>
            </a:r>
          </a:p>
          <a:p>
            <a:endParaRPr lang="en-US" sz="1700" dirty="0" smtClean="0"/>
          </a:p>
          <a:p>
            <a:endParaRPr lang="en-US" sz="1700" dirty="0" smtClean="0">
              <a:latin typeface="Tahoma" charset="0"/>
              <a:ea typeface="Tahoma" charset="0"/>
              <a:cs typeface="Tahoma" charset="0"/>
            </a:endParaRPr>
          </a:p>
        </p:txBody>
      </p:sp>
      <p:sp>
        <p:nvSpPr>
          <p:cNvPr id="16396" name="TextBox 3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a:latin typeface="Tahoma" charset="0"/>
                <a:ea typeface="Tahoma" charset="0"/>
                <a:cs typeface="Tahoma" charset="0"/>
              </a:rPr>
              <a:t>// Page 16</a:t>
            </a:r>
          </a:p>
        </p:txBody>
      </p:sp>
      <p:pic>
        <p:nvPicPr>
          <p:cNvPr id="25" name="Picture 7"/>
          <p:cNvPicPr>
            <a:picLocks noChangeAspect="1"/>
          </p:cNvPicPr>
          <p:nvPr/>
        </p:nvPicPr>
        <p:blipFill>
          <a:blip r:embed="rId2"/>
          <a:srcRect/>
          <a:stretch>
            <a:fillRect/>
          </a:stretch>
        </p:blipFill>
        <p:spPr bwMode="auto">
          <a:xfrm>
            <a:off x="2598738" y="8605838"/>
            <a:ext cx="546100" cy="431800"/>
          </a:xfrm>
          <a:prstGeom prst="rect">
            <a:avLst/>
          </a:prstGeom>
          <a:noFill/>
          <a:ln w="9525">
            <a:noFill/>
            <a:miter lim="800000"/>
            <a:headEnd/>
            <a:tailEnd/>
          </a:ln>
        </p:spPr>
      </p:pic>
      <p:pic>
        <p:nvPicPr>
          <p:cNvPr id="26" name="Picture 8"/>
          <p:cNvPicPr>
            <a:picLocks noChangeAspect="1"/>
          </p:cNvPicPr>
          <p:nvPr/>
        </p:nvPicPr>
        <p:blipFill>
          <a:blip r:embed="rId3"/>
          <a:srcRect/>
          <a:stretch>
            <a:fillRect/>
          </a:stretch>
        </p:blipFill>
        <p:spPr bwMode="auto">
          <a:xfrm>
            <a:off x="3236913" y="8720138"/>
            <a:ext cx="317500" cy="317500"/>
          </a:xfrm>
          <a:prstGeom prst="rect">
            <a:avLst/>
          </a:prstGeom>
          <a:noFill/>
          <a:ln w="9525">
            <a:noFill/>
            <a:miter lim="800000"/>
            <a:headEnd/>
            <a:tailEnd/>
          </a:ln>
        </p:spPr>
      </p:pic>
      <p:pic>
        <p:nvPicPr>
          <p:cNvPr id="27" name="Picture 26" descr="instagram.png"/>
          <p:cNvPicPr>
            <a:picLocks noChangeAspect="1"/>
          </p:cNvPicPr>
          <p:nvPr/>
        </p:nvPicPr>
        <p:blipFill>
          <a:blip r:embed="rId4"/>
          <a:stretch>
            <a:fillRect/>
          </a:stretch>
        </p:blipFill>
        <p:spPr>
          <a:xfrm>
            <a:off x="3706813" y="8720138"/>
            <a:ext cx="317500" cy="317500"/>
          </a:xfrm>
          <a:prstGeom prst="rect">
            <a:avLst/>
          </a:prstGeom>
        </p:spPr>
      </p:pic>
      <p:sp>
        <p:nvSpPr>
          <p:cNvPr id="28"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
        <p:nvSpPr>
          <p:cNvPr id="29" name="Rectangle 28"/>
          <p:cNvSpPr/>
          <p:nvPr/>
        </p:nvSpPr>
        <p:spPr>
          <a:xfrm>
            <a:off x="268288" y="4245332"/>
            <a:ext cx="3286124" cy="38572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sp>
        <p:nvSpPr>
          <p:cNvPr id="30" name="TextBox 30"/>
          <p:cNvSpPr txBox="1">
            <a:spLocks noChangeArrowheads="1"/>
          </p:cNvSpPr>
          <p:nvPr/>
        </p:nvSpPr>
        <p:spPr bwMode="auto">
          <a:xfrm>
            <a:off x="3554413" y="4507736"/>
            <a:ext cx="2963068" cy="3231654"/>
          </a:xfrm>
          <a:prstGeom prst="rect">
            <a:avLst/>
          </a:prstGeom>
          <a:noFill/>
          <a:ln w="9525">
            <a:noFill/>
            <a:miter lim="800000"/>
            <a:headEnd/>
            <a:tailEnd/>
          </a:ln>
        </p:spPr>
        <p:txBody>
          <a:bodyPr wrap="square">
            <a:prstTxWarp prst="textNoShape">
              <a:avLst/>
            </a:prstTxWarp>
            <a:spAutoFit/>
          </a:bodyPr>
          <a:lstStyle/>
          <a:p>
            <a:r>
              <a:rPr lang="en-US" sz="1700" b="1" dirty="0" smtClean="0">
                <a:latin typeface="Tahoma" charset="0"/>
                <a:ea typeface="Tahoma" charset="0"/>
                <a:cs typeface="Tahoma" charset="0"/>
              </a:rPr>
              <a:t>Sub Heading</a:t>
            </a:r>
          </a:p>
          <a:p>
            <a:endParaRPr lang="en-US" sz="1700" b="1" dirty="0" smtClean="0">
              <a:latin typeface="Tahoma" charset="0"/>
              <a:ea typeface="Tahoma" charset="0"/>
              <a:cs typeface="Tahoma" charset="0"/>
            </a:endParaRPr>
          </a:p>
          <a:p>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a:t>
            </a:r>
            <a:r>
              <a:rPr lang="en-US" sz="1700" dirty="0" smtClean="0"/>
              <a:t>.</a:t>
            </a:r>
          </a:p>
        </p:txBody>
      </p:sp>
      <p:sp>
        <p:nvSpPr>
          <p:cNvPr id="31" name="TextBox 13"/>
          <p:cNvSpPr txBox="1">
            <a:spLocks noChangeArrowheads="1"/>
          </p:cNvSpPr>
          <p:nvPr/>
        </p:nvSpPr>
        <p:spPr bwMode="auto">
          <a:xfrm>
            <a:off x="268288" y="203200"/>
            <a:ext cx="4660900" cy="810478"/>
          </a:xfrm>
          <a:prstGeom prst="rect">
            <a:avLst/>
          </a:prstGeom>
          <a:noFill/>
          <a:ln w="9525">
            <a:noFill/>
            <a:miter lim="800000"/>
            <a:headEnd/>
            <a:tailEnd/>
          </a:ln>
        </p:spPr>
        <p:txBody>
          <a:bodyPr wrap="square">
            <a:prstTxWarp prst="textNoShape">
              <a:avLst/>
            </a:prstTxWarp>
            <a:spAutoFit/>
          </a:bodyPr>
          <a:lstStyle/>
          <a:p>
            <a:pPr>
              <a:lnSpc>
                <a:spcPct val="140000"/>
              </a:lnSpc>
            </a:pPr>
            <a:r>
              <a:rPr lang="en-US" sz="3500" dirty="0" err="1" smtClean="0">
                <a:latin typeface="+mj-lt"/>
                <a:ea typeface="Tahoma" charset="0"/>
                <a:cs typeface="Tahoma" charset="0"/>
              </a:rPr>
              <a:t>Subheader</a:t>
            </a:r>
            <a:endParaRPr lang="en-US" sz="3500" dirty="0">
              <a:latin typeface="+mj-lt"/>
              <a:ea typeface="Tahoma" charset="0"/>
              <a:cs typeface="Tahom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496093" y="3467100"/>
            <a:ext cx="5481637" cy="2108200"/>
          </a:xfrm>
        </p:spPr>
        <p:txBody>
          <a:bodyPr/>
          <a:lstStyle/>
          <a:p>
            <a:pPr marL="0" indent="0">
              <a:buFont typeface="Arial" charset="0"/>
              <a:buNone/>
            </a:pPr>
            <a:r>
              <a:rPr lang="en-US" sz="1700" dirty="0" smtClean="0">
                <a:latin typeface="Tahoma" charset="0"/>
                <a:ea typeface="Tahoma" charset="0"/>
                <a:cs typeface="Tahoma" charset="0"/>
              </a:rPr>
              <a:t>Provide website URL of where they can purchase your product or service.</a:t>
            </a:r>
            <a:endParaRPr lang="en-US" sz="1700" dirty="0">
              <a:latin typeface="Tahoma" charset="0"/>
              <a:ea typeface="Tahoma" charset="0"/>
              <a:cs typeface="Tahoma" charset="0"/>
            </a:endParaRPr>
          </a:p>
        </p:txBody>
      </p:sp>
      <p:sp>
        <p:nvSpPr>
          <p:cNvPr id="21" name="Rectangle 20"/>
          <p:cNvSpPr/>
          <p:nvPr/>
        </p:nvSpPr>
        <p:spPr>
          <a:xfrm>
            <a:off x="0" y="14288"/>
            <a:ext cx="6858000" cy="9039225"/>
          </a:xfrm>
          <a:prstGeom prst="rect">
            <a:avLst/>
          </a:prstGeom>
          <a:noFill/>
          <a:ln w="190500">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9460" name="TextBox 21"/>
          <p:cNvSpPr txBox="1">
            <a:spLocks noChangeArrowheads="1"/>
          </p:cNvSpPr>
          <p:nvPr/>
        </p:nvSpPr>
        <p:spPr bwMode="auto">
          <a:xfrm>
            <a:off x="496094" y="1333500"/>
            <a:ext cx="5481637" cy="1477328"/>
          </a:xfrm>
          <a:prstGeom prst="rect">
            <a:avLst/>
          </a:prstGeom>
          <a:noFill/>
          <a:ln w="9525">
            <a:noFill/>
            <a:miter lim="800000"/>
            <a:headEnd/>
            <a:tailEnd/>
          </a:ln>
        </p:spPr>
        <p:txBody>
          <a:bodyPr>
            <a:prstTxWarp prst="textNoShape">
              <a:avLst/>
            </a:prstTxWarp>
            <a:spAutoFit/>
          </a:bodyPr>
          <a:lstStyle/>
          <a:p>
            <a:r>
              <a:rPr lang="en-US" sz="4500" dirty="0">
                <a:solidFill>
                  <a:schemeClr val="accent5">
                    <a:lumMod val="50000"/>
                  </a:schemeClr>
                </a:solidFill>
                <a:latin typeface="+mj-lt"/>
                <a:ea typeface="Tahoma" charset="0"/>
                <a:cs typeface="Tahoma" charset="0"/>
              </a:rPr>
              <a:t>CALL-TO-</a:t>
            </a:r>
            <a:br>
              <a:rPr lang="en-US" sz="4500" dirty="0">
                <a:solidFill>
                  <a:schemeClr val="accent5">
                    <a:lumMod val="50000"/>
                  </a:schemeClr>
                </a:solidFill>
                <a:latin typeface="+mj-lt"/>
                <a:ea typeface="Tahoma" charset="0"/>
                <a:cs typeface="Tahoma" charset="0"/>
              </a:rPr>
            </a:br>
            <a:r>
              <a:rPr lang="en-US" sz="4500" dirty="0">
                <a:solidFill>
                  <a:schemeClr val="accent5">
                    <a:lumMod val="50000"/>
                  </a:schemeClr>
                </a:solidFill>
                <a:latin typeface="+mj-lt"/>
                <a:ea typeface="Tahoma" charset="0"/>
                <a:cs typeface="Tahoma" charset="0"/>
              </a:rPr>
              <a:t>ACTION </a:t>
            </a:r>
            <a:r>
              <a:rPr lang="en-US" sz="4500" dirty="0" smtClean="0">
                <a:solidFill>
                  <a:schemeClr val="accent5">
                    <a:lumMod val="50000"/>
                  </a:schemeClr>
                </a:solidFill>
                <a:latin typeface="+mj-lt"/>
                <a:ea typeface="Tahoma" charset="0"/>
                <a:cs typeface="Tahoma" charset="0"/>
              </a:rPr>
              <a:t>PAGE</a:t>
            </a:r>
            <a:endParaRPr lang="en-US" sz="3000" dirty="0">
              <a:latin typeface="Tahoma" charset="0"/>
              <a:ea typeface="Tahoma" charset="0"/>
              <a:cs typeface="Tahoma" charset="0"/>
            </a:endParaRPr>
          </a:p>
        </p:txBody>
      </p:sp>
      <p:pic>
        <p:nvPicPr>
          <p:cNvPr id="13" name="Picture 7"/>
          <p:cNvPicPr>
            <a:picLocks noChangeAspect="1"/>
          </p:cNvPicPr>
          <p:nvPr/>
        </p:nvPicPr>
        <p:blipFill>
          <a:blip r:embed="rId3"/>
          <a:srcRect/>
          <a:stretch>
            <a:fillRect/>
          </a:stretch>
        </p:blipFill>
        <p:spPr bwMode="auto">
          <a:xfrm>
            <a:off x="2611438" y="7933393"/>
            <a:ext cx="546100" cy="431800"/>
          </a:xfrm>
          <a:prstGeom prst="rect">
            <a:avLst/>
          </a:prstGeom>
          <a:noFill/>
          <a:ln w="9525">
            <a:noFill/>
            <a:miter lim="800000"/>
            <a:headEnd/>
            <a:tailEnd/>
          </a:ln>
        </p:spPr>
      </p:pic>
      <p:pic>
        <p:nvPicPr>
          <p:cNvPr id="15" name="Picture 8"/>
          <p:cNvPicPr>
            <a:picLocks noChangeAspect="1"/>
          </p:cNvPicPr>
          <p:nvPr/>
        </p:nvPicPr>
        <p:blipFill>
          <a:blip r:embed="rId4"/>
          <a:srcRect/>
          <a:stretch>
            <a:fillRect/>
          </a:stretch>
        </p:blipFill>
        <p:spPr bwMode="auto">
          <a:xfrm>
            <a:off x="3249613" y="8047693"/>
            <a:ext cx="317500" cy="317500"/>
          </a:xfrm>
          <a:prstGeom prst="rect">
            <a:avLst/>
          </a:prstGeom>
          <a:noFill/>
          <a:ln w="9525">
            <a:noFill/>
            <a:miter lim="800000"/>
            <a:headEnd/>
            <a:tailEnd/>
          </a:ln>
        </p:spPr>
      </p:pic>
      <p:pic>
        <p:nvPicPr>
          <p:cNvPr id="17" name="Picture 16" descr="instagram.png"/>
          <p:cNvPicPr>
            <a:picLocks noChangeAspect="1"/>
          </p:cNvPicPr>
          <p:nvPr/>
        </p:nvPicPr>
        <p:blipFill>
          <a:blip r:embed="rId5"/>
          <a:stretch>
            <a:fillRect/>
          </a:stretch>
        </p:blipFill>
        <p:spPr>
          <a:xfrm>
            <a:off x="3706813" y="8047693"/>
            <a:ext cx="317500" cy="317500"/>
          </a:xfrm>
          <a:prstGeom prst="rect">
            <a:avLst/>
          </a:prstGeom>
        </p:spPr>
      </p:pic>
      <p:sp>
        <p:nvSpPr>
          <p:cNvPr id="18" name="TextBox 5"/>
          <p:cNvSpPr txBox="1">
            <a:spLocks noChangeArrowheads="1"/>
          </p:cNvSpPr>
          <p:nvPr/>
        </p:nvSpPr>
        <p:spPr bwMode="auto">
          <a:xfrm>
            <a:off x="336549" y="8403293"/>
            <a:ext cx="6023543" cy="523220"/>
          </a:xfrm>
          <a:prstGeom prst="rect">
            <a:avLst/>
          </a:prstGeom>
          <a:noFill/>
          <a:ln w="9525">
            <a:noFill/>
            <a:miter lim="800000"/>
            <a:headEnd/>
            <a:tailEnd/>
          </a:ln>
        </p:spPr>
        <p:txBody>
          <a:bodyPr wrap="square">
            <a:prstTxWarp prst="textNoShape">
              <a:avLst/>
            </a:prstTxWarp>
            <a:spAutoFit/>
          </a:bodyPr>
          <a:lstStyle/>
          <a:p>
            <a:pPr algn="ctr"/>
            <a:r>
              <a:rPr lang="en-US" sz="1400" b="1" dirty="0" smtClean="0">
                <a:latin typeface="+mn-lt"/>
                <a:ea typeface="Tahoma" charset="0"/>
                <a:cs typeface="Tahoma" charset="0"/>
              </a:rPr>
              <a:t>Business Name Here</a:t>
            </a:r>
          </a:p>
          <a:p>
            <a:pPr algn="ctr"/>
            <a:r>
              <a:rPr lang="en-US" sz="1400" dirty="0" smtClean="0">
                <a:latin typeface="+mn-lt"/>
                <a:ea typeface="Tahoma" charset="0"/>
                <a:cs typeface="Tahoma" charset="0"/>
              </a:rPr>
              <a:t>Tagline here</a:t>
            </a:r>
            <a:endParaRPr lang="en-US" sz="1400" dirty="0">
              <a:latin typeface="+mn-lt"/>
              <a:ea typeface="Tahoma" charset="0"/>
              <a:cs typeface="Tahoma"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Box 4"/>
          <p:cNvSpPr txBox="1">
            <a:spLocks noChangeArrowheads="1"/>
          </p:cNvSpPr>
          <p:nvPr/>
        </p:nvSpPr>
        <p:spPr bwMode="auto">
          <a:xfrm>
            <a:off x="258763" y="2020888"/>
            <a:ext cx="6757987" cy="2785378"/>
          </a:xfrm>
          <a:prstGeom prst="rect">
            <a:avLst/>
          </a:prstGeom>
          <a:noFill/>
          <a:ln w="9525">
            <a:noFill/>
            <a:miter lim="800000"/>
            <a:headEnd/>
            <a:tailEnd/>
          </a:ln>
        </p:spPr>
        <p:txBody>
          <a:bodyPr>
            <a:prstTxWarp prst="textNoShape">
              <a:avLst/>
            </a:prstTxWarp>
            <a:spAutoFit/>
          </a:bodyPr>
          <a:lstStyle/>
          <a:p>
            <a:r>
              <a:rPr lang="en-US" sz="2500" dirty="0" smtClean="0">
                <a:latin typeface="+mj-lt"/>
                <a:ea typeface="Tahoma" charset="0"/>
                <a:cs typeface="Tahoma" charset="0"/>
              </a:rPr>
              <a:t>Chapter One Title Here							4</a:t>
            </a:r>
            <a:endParaRPr lang="en-US" sz="2500" dirty="0">
              <a:latin typeface="+mj-lt"/>
              <a:ea typeface="Tahoma" charset="0"/>
              <a:cs typeface="Tahoma" charset="0"/>
            </a:endParaRPr>
          </a:p>
          <a:p>
            <a:endParaRPr lang="en-US" sz="2500" dirty="0" smtClean="0">
              <a:latin typeface="+mj-lt"/>
              <a:ea typeface="Tahoma" charset="0"/>
              <a:cs typeface="Tahoma" charset="0"/>
            </a:endParaRPr>
          </a:p>
          <a:p>
            <a:r>
              <a:rPr lang="en-US" sz="2500" dirty="0">
                <a:ea typeface="Tahoma" charset="0"/>
                <a:cs typeface="Tahoma" charset="0"/>
              </a:rPr>
              <a:t>Chapter</a:t>
            </a:r>
            <a:r>
              <a:rPr lang="en-US" sz="2500" dirty="0" smtClean="0">
                <a:ea typeface="Tahoma" charset="0"/>
                <a:cs typeface="Tahoma" charset="0"/>
              </a:rPr>
              <a:t> Two </a:t>
            </a:r>
            <a:r>
              <a:rPr lang="en-US" sz="2500" dirty="0">
                <a:ea typeface="Tahoma" charset="0"/>
                <a:cs typeface="Tahoma" charset="0"/>
              </a:rPr>
              <a:t>Title </a:t>
            </a:r>
            <a:r>
              <a:rPr lang="en-US" sz="2500" dirty="0" smtClean="0">
                <a:ea typeface="Tahoma" charset="0"/>
                <a:cs typeface="Tahoma" charset="0"/>
              </a:rPr>
              <a:t>Here							</a:t>
            </a:r>
            <a:r>
              <a:rPr lang="en-US" sz="2500" dirty="0" smtClean="0">
                <a:latin typeface="+mj-lt"/>
                <a:ea typeface="Tahoma" charset="0"/>
                <a:cs typeface="Tahoma" charset="0"/>
              </a:rPr>
              <a:t>7</a:t>
            </a:r>
            <a:endParaRPr lang="en-US" sz="2500" dirty="0">
              <a:latin typeface="+mj-lt"/>
              <a:ea typeface="Tahoma" charset="0"/>
              <a:cs typeface="Tahoma" charset="0"/>
            </a:endParaRPr>
          </a:p>
          <a:p>
            <a:r>
              <a:rPr lang="en-US" sz="2500" dirty="0">
                <a:latin typeface="+mj-lt"/>
                <a:ea typeface="Tahoma" charset="0"/>
                <a:cs typeface="Tahoma" charset="0"/>
              </a:rPr>
              <a:t> </a:t>
            </a:r>
            <a:endParaRPr lang="en-US" sz="2500" dirty="0" smtClean="0">
              <a:latin typeface="+mj-lt"/>
              <a:ea typeface="Tahoma" charset="0"/>
              <a:cs typeface="Tahoma" charset="0"/>
            </a:endParaRPr>
          </a:p>
          <a:p>
            <a:r>
              <a:rPr lang="en-US" sz="2500" dirty="0">
                <a:ea typeface="Tahoma" charset="0"/>
                <a:cs typeface="Tahoma" charset="0"/>
              </a:rPr>
              <a:t>Chapter</a:t>
            </a:r>
            <a:r>
              <a:rPr lang="en-US" sz="2500" dirty="0" smtClean="0">
                <a:ea typeface="Tahoma" charset="0"/>
                <a:cs typeface="Tahoma" charset="0"/>
              </a:rPr>
              <a:t> Three </a:t>
            </a:r>
            <a:r>
              <a:rPr lang="en-US" sz="2500" dirty="0">
                <a:ea typeface="Tahoma" charset="0"/>
                <a:cs typeface="Tahoma" charset="0"/>
              </a:rPr>
              <a:t>Title </a:t>
            </a:r>
            <a:r>
              <a:rPr lang="en-US" sz="2500" dirty="0" smtClean="0">
                <a:ea typeface="Tahoma" charset="0"/>
                <a:cs typeface="Tahoma" charset="0"/>
              </a:rPr>
              <a:t>Here							</a:t>
            </a:r>
            <a:r>
              <a:rPr lang="en-US" sz="2500" dirty="0" smtClean="0">
                <a:latin typeface="+mj-lt"/>
                <a:ea typeface="Tahoma" charset="0"/>
                <a:cs typeface="Tahoma" charset="0"/>
              </a:rPr>
              <a:t>11</a:t>
            </a:r>
            <a:endParaRPr lang="en-US" sz="2500" dirty="0">
              <a:latin typeface="+mj-lt"/>
              <a:ea typeface="Tahoma" charset="0"/>
              <a:cs typeface="Tahoma" charset="0"/>
            </a:endParaRPr>
          </a:p>
          <a:p>
            <a:r>
              <a:rPr lang="en-US" sz="2500" dirty="0">
                <a:latin typeface="+mj-lt"/>
                <a:ea typeface="Tahoma" charset="0"/>
                <a:cs typeface="Tahoma" charset="0"/>
              </a:rPr>
              <a:t> </a:t>
            </a:r>
            <a:endParaRPr lang="en-US" sz="2500" dirty="0" smtClean="0">
              <a:latin typeface="+mj-lt"/>
              <a:ea typeface="Tahoma" charset="0"/>
              <a:cs typeface="Tahoma" charset="0"/>
            </a:endParaRPr>
          </a:p>
          <a:p>
            <a:r>
              <a:rPr lang="en-US" sz="2500" dirty="0">
                <a:ea typeface="Tahoma" charset="0"/>
                <a:cs typeface="Tahoma" charset="0"/>
              </a:rPr>
              <a:t>Chapter</a:t>
            </a:r>
            <a:r>
              <a:rPr lang="en-US" sz="2500" dirty="0" smtClean="0">
                <a:ea typeface="Tahoma" charset="0"/>
                <a:cs typeface="Tahoma" charset="0"/>
              </a:rPr>
              <a:t> Four </a:t>
            </a:r>
            <a:r>
              <a:rPr lang="en-US" sz="2500" dirty="0">
                <a:ea typeface="Tahoma" charset="0"/>
                <a:cs typeface="Tahoma" charset="0"/>
              </a:rPr>
              <a:t>Title </a:t>
            </a:r>
            <a:r>
              <a:rPr lang="en-US" sz="2500" dirty="0" smtClean="0">
                <a:ea typeface="Tahoma" charset="0"/>
                <a:cs typeface="Tahoma" charset="0"/>
              </a:rPr>
              <a:t>Here							</a:t>
            </a:r>
            <a:r>
              <a:rPr lang="en-US" sz="2500" dirty="0" smtClean="0">
                <a:latin typeface="+mj-lt"/>
                <a:ea typeface="Tahoma" charset="0"/>
                <a:cs typeface="Tahoma" charset="0"/>
              </a:rPr>
              <a:t>14 </a:t>
            </a:r>
          </a:p>
          <a:p>
            <a:endParaRPr lang="en-US" sz="2500" dirty="0" smtClean="0">
              <a:latin typeface="+mj-lt"/>
              <a:ea typeface="Tahoma" charset="0"/>
              <a:cs typeface="Tahoma" charset="0"/>
            </a:endParaRPr>
          </a:p>
        </p:txBody>
      </p:sp>
      <p:sp>
        <p:nvSpPr>
          <p:cNvPr id="3074" name="TextBox 20"/>
          <p:cNvSpPr txBox="1">
            <a:spLocks noChangeArrowheads="1"/>
          </p:cNvSpPr>
          <p:nvPr/>
        </p:nvSpPr>
        <p:spPr bwMode="auto">
          <a:xfrm>
            <a:off x="261938" y="177800"/>
            <a:ext cx="6831012" cy="830997"/>
          </a:xfrm>
          <a:prstGeom prst="rect">
            <a:avLst/>
          </a:prstGeom>
          <a:noFill/>
          <a:ln w="9525">
            <a:noFill/>
            <a:miter lim="800000"/>
            <a:headEnd/>
            <a:tailEnd/>
          </a:ln>
        </p:spPr>
        <p:txBody>
          <a:bodyPr>
            <a:prstTxWarp prst="textNoShape">
              <a:avLst/>
            </a:prstTxWarp>
            <a:spAutoFit/>
          </a:bodyPr>
          <a:lstStyle/>
          <a:p>
            <a:r>
              <a:rPr lang="en-US" sz="4800" dirty="0">
                <a:solidFill>
                  <a:schemeClr val="accent5">
                    <a:lumMod val="75000"/>
                  </a:schemeClr>
                </a:solidFill>
                <a:latin typeface="+mj-lt"/>
                <a:ea typeface="Tahoma" charset="0"/>
                <a:cs typeface="Tahoma" charset="0"/>
              </a:rPr>
              <a:t>TABLE OF CONTENTS:</a:t>
            </a:r>
          </a:p>
        </p:txBody>
      </p:sp>
      <p:pic>
        <p:nvPicPr>
          <p:cNvPr id="3075" name="Picture 7"/>
          <p:cNvPicPr>
            <a:picLocks noChangeAspect="1"/>
          </p:cNvPicPr>
          <p:nvPr/>
        </p:nvPicPr>
        <p:blipFill>
          <a:blip r:embed="rId3"/>
          <a:srcRect/>
          <a:stretch>
            <a:fillRect/>
          </a:stretch>
        </p:blipFill>
        <p:spPr bwMode="auto">
          <a:xfrm>
            <a:off x="2598738" y="8605838"/>
            <a:ext cx="546100" cy="431800"/>
          </a:xfrm>
          <a:prstGeom prst="rect">
            <a:avLst/>
          </a:prstGeom>
          <a:noFill/>
          <a:ln w="9525">
            <a:noFill/>
            <a:miter lim="800000"/>
            <a:headEnd/>
            <a:tailEnd/>
          </a:ln>
        </p:spPr>
      </p:pic>
      <p:pic>
        <p:nvPicPr>
          <p:cNvPr id="3076" name="Picture 8"/>
          <p:cNvPicPr>
            <a:picLocks noChangeAspect="1"/>
          </p:cNvPicPr>
          <p:nvPr/>
        </p:nvPicPr>
        <p:blipFill>
          <a:blip r:embed="rId4"/>
          <a:srcRect/>
          <a:stretch>
            <a:fillRect/>
          </a:stretch>
        </p:blipFill>
        <p:spPr bwMode="auto">
          <a:xfrm>
            <a:off x="3236913" y="8720138"/>
            <a:ext cx="317500" cy="317500"/>
          </a:xfrm>
          <a:prstGeom prst="rect">
            <a:avLst/>
          </a:prstGeom>
          <a:noFill/>
          <a:ln w="9525">
            <a:noFill/>
            <a:miter lim="800000"/>
            <a:headEnd/>
            <a:tailEnd/>
          </a:ln>
        </p:spPr>
      </p:pic>
      <p:pic>
        <p:nvPicPr>
          <p:cNvPr id="7" name="Picture 6" descr="instagram.png"/>
          <p:cNvPicPr>
            <a:picLocks noChangeAspect="1"/>
          </p:cNvPicPr>
          <p:nvPr/>
        </p:nvPicPr>
        <p:blipFill>
          <a:blip r:embed="rId5"/>
          <a:stretch>
            <a:fillRect/>
          </a:stretch>
        </p:blipFill>
        <p:spPr>
          <a:xfrm>
            <a:off x="3706813" y="8720138"/>
            <a:ext cx="317500" cy="317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TextBox 13"/>
          <p:cNvSpPr txBox="1">
            <a:spLocks noChangeArrowheads="1"/>
          </p:cNvSpPr>
          <p:nvPr/>
        </p:nvSpPr>
        <p:spPr bwMode="auto">
          <a:xfrm>
            <a:off x="261938" y="177800"/>
            <a:ext cx="6831012" cy="1322388"/>
          </a:xfrm>
          <a:prstGeom prst="rect">
            <a:avLst/>
          </a:prstGeom>
          <a:noFill/>
          <a:ln w="9525">
            <a:noFill/>
            <a:miter lim="800000"/>
            <a:headEnd/>
            <a:tailEnd/>
          </a:ln>
        </p:spPr>
        <p:txBody>
          <a:bodyPr>
            <a:prstTxWarp prst="textNoShape">
              <a:avLst/>
            </a:prstTxWarp>
            <a:spAutoFit/>
          </a:bodyPr>
          <a:lstStyle/>
          <a:p>
            <a:r>
              <a:rPr lang="en-US" sz="4500" dirty="0">
                <a:solidFill>
                  <a:srgbClr val="31859C"/>
                </a:solidFill>
                <a:latin typeface="+mj-lt"/>
                <a:ea typeface="Tahoma" charset="0"/>
                <a:cs typeface="Tahoma" charset="0"/>
              </a:rPr>
              <a:t>CHAPTER 1:</a:t>
            </a:r>
            <a:endParaRPr lang="en-US" sz="4500" dirty="0" smtClean="0">
              <a:solidFill>
                <a:srgbClr val="31859C"/>
              </a:solidFill>
              <a:latin typeface="+mj-lt"/>
              <a:ea typeface="Tahoma" charset="0"/>
              <a:cs typeface="Tahoma" charset="0"/>
            </a:endParaRPr>
          </a:p>
          <a:p>
            <a:r>
              <a:rPr lang="en-US" sz="3500" dirty="0" smtClean="0">
                <a:latin typeface="+mj-lt"/>
                <a:ea typeface="Tahoma" charset="0"/>
                <a:cs typeface="Tahoma" charset="0"/>
              </a:rPr>
              <a:t>Chapter One Title Here</a:t>
            </a:r>
            <a:endParaRPr lang="en-US" sz="3500" dirty="0">
              <a:latin typeface="+mj-lt"/>
              <a:ea typeface="Tahoma" charset="0"/>
              <a:cs typeface="Tahoma" charset="0"/>
            </a:endParaRPr>
          </a:p>
        </p:txBody>
      </p:sp>
      <p:sp>
        <p:nvSpPr>
          <p:cNvPr id="4101" name="TextBox 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a:latin typeface="Tahoma" charset="0"/>
                <a:ea typeface="Tahoma" charset="0"/>
                <a:cs typeface="Tahoma" charset="0"/>
              </a:rPr>
              <a:t>// Page 4</a:t>
            </a:r>
          </a:p>
        </p:txBody>
      </p:sp>
      <p:pic>
        <p:nvPicPr>
          <p:cNvPr id="12" name="Picture 7"/>
          <p:cNvPicPr>
            <a:picLocks noChangeAspect="1"/>
          </p:cNvPicPr>
          <p:nvPr/>
        </p:nvPicPr>
        <p:blipFill>
          <a:blip r:embed="rId3"/>
          <a:srcRect/>
          <a:stretch>
            <a:fillRect/>
          </a:stretch>
        </p:blipFill>
        <p:spPr bwMode="auto">
          <a:xfrm>
            <a:off x="2598738" y="8605838"/>
            <a:ext cx="546100" cy="431800"/>
          </a:xfrm>
          <a:prstGeom prst="rect">
            <a:avLst/>
          </a:prstGeom>
          <a:noFill/>
          <a:ln w="9525">
            <a:noFill/>
            <a:miter lim="800000"/>
            <a:headEnd/>
            <a:tailEnd/>
          </a:ln>
        </p:spPr>
      </p:pic>
      <p:pic>
        <p:nvPicPr>
          <p:cNvPr id="13" name="Picture 8"/>
          <p:cNvPicPr>
            <a:picLocks noChangeAspect="1"/>
          </p:cNvPicPr>
          <p:nvPr/>
        </p:nvPicPr>
        <p:blipFill>
          <a:blip r:embed="rId4"/>
          <a:srcRect/>
          <a:stretch>
            <a:fillRect/>
          </a:stretch>
        </p:blipFill>
        <p:spPr bwMode="auto">
          <a:xfrm>
            <a:off x="3236913" y="8720138"/>
            <a:ext cx="317500" cy="317500"/>
          </a:xfrm>
          <a:prstGeom prst="rect">
            <a:avLst/>
          </a:prstGeom>
          <a:noFill/>
          <a:ln w="9525">
            <a:noFill/>
            <a:miter lim="800000"/>
            <a:headEnd/>
            <a:tailEnd/>
          </a:ln>
        </p:spPr>
      </p:pic>
      <p:pic>
        <p:nvPicPr>
          <p:cNvPr id="14" name="Picture 13" descr="instagram.png"/>
          <p:cNvPicPr>
            <a:picLocks noChangeAspect="1"/>
          </p:cNvPicPr>
          <p:nvPr/>
        </p:nvPicPr>
        <p:blipFill>
          <a:blip r:embed="rId5"/>
          <a:stretch>
            <a:fillRect/>
          </a:stretch>
        </p:blipFill>
        <p:spPr>
          <a:xfrm>
            <a:off x="3706813" y="8720138"/>
            <a:ext cx="317500" cy="317500"/>
          </a:xfrm>
          <a:prstGeom prst="rect">
            <a:avLst/>
          </a:prstGeom>
        </p:spPr>
      </p:pic>
      <p:sp>
        <p:nvSpPr>
          <p:cNvPr id="16"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
        <p:nvSpPr>
          <p:cNvPr id="17" name="Rectangle 16"/>
          <p:cNvSpPr/>
          <p:nvPr/>
        </p:nvSpPr>
        <p:spPr>
          <a:xfrm>
            <a:off x="0" y="2333625"/>
            <a:ext cx="6858000" cy="43211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Content Placeholder 2"/>
          <p:cNvSpPr>
            <a:spLocks noGrp="1"/>
          </p:cNvSpPr>
          <p:nvPr>
            <p:ph idx="1"/>
          </p:nvPr>
        </p:nvSpPr>
        <p:spPr>
          <a:xfrm>
            <a:off x="301625" y="2847975"/>
            <a:ext cx="6197600" cy="2041525"/>
          </a:xfrm>
        </p:spPr>
        <p:txBody>
          <a:bodyPr/>
          <a:lstStyle/>
          <a:p>
            <a:pPr marL="0" indent="0">
              <a:buFont typeface="Arial" charset="0"/>
              <a:buNone/>
            </a:pPr>
            <a:r>
              <a:rPr lang="en-US" sz="1700" dirty="0" smtClean="0">
                <a:latin typeface="Calibri"/>
                <a:ea typeface="Tahoma" charset="0"/>
                <a:cs typeface="Calibri"/>
              </a:rPr>
              <a:t>This eBook template uses placeholder text. Simply replace it with your text, upload your own images and style it to be consistent with your brand. Anything in this template can be changed or removed to suit your goals and branding. It has been created simply as a template to help guide you.</a:t>
            </a:r>
          </a:p>
          <a:p>
            <a:pPr marL="0" indent="0">
              <a:buFont typeface="Arial" charset="0"/>
              <a:buNone/>
            </a:pPr>
            <a:endParaRPr lang="en-US" sz="1700" dirty="0" smtClean="0">
              <a:latin typeface="Calibri"/>
              <a:ea typeface="Tahoma" charset="0"/>
              <a:cs typeface="Calibri"/>
            </a:endParaRPr>
          </a:p>
          <a:p>
            <a:pPr marL="0" indent="0">
              <a:buNone/>
            </a:pPr>
            <a:r>
              <a:rPr lang="en-US" sz="1700" dirty="0" err="1" smtClean="0">
                <a:latin typeface="Calibri"/>
                <a:cs typeface="Calibri"/>
              </a:rPr>
              <a:t>Lorem</a:t>
            </a:r>
            <a:r>
              <a:rPr lang="en-US" sz="1700" dirty="0" smtClean="0">
                <a:latin typeface="Calibri"/>
                <a:cs typeface="Calibri"/>
              </a:rPr>
              <a:t> </a:t>
            </a:r>
            <a:r>
              <a:rPr lang="en-US" sz="1700" dirty="0" err="1" smtClean="0">
                <a:latin typeface="Calibri"/>
                <a:cs typeface="Calibri"/>
              </a:rPr>
              <a:t>ipsum</a:t>
            </a:r>
            <a:r>
              <a:rPr lang="en-US" sz="1700" dirty="0" smtClean="0">
                <a:latin typeface="Calibri"/>
                <a:cs typeface="Calibri"/>
              </a:rPr>
              <a:t> dolor sit </a:t>
            </a:r>
            <a:r>
              <a:rPr lang="en-US" sz="1700" dirty="0" err="1" smtClean="0">
                <a:latin typeface="Calibri"/>
                <a:cs typeface="Calibri"/>
              </a:rPr>
              <a:t>amet</a:t>
            </a:r>
            <a:r>
              <a:rPr lang="en-US" sz="1700" dirty="0" smtClean="0">
                <a:latin typeface="Calibri"/>
                <a:cs typeface="Calibri"/>
              </a:rPr>
              <a:t>, </a:t>
            </a:r>
            <a:r>
              <a:rPr lang="en-US" sz="1700" dirty="0" err="1" smtClean="0">
                <a:latin typeface="Calibri"/>
                <a:cs typeface="Calibri"/>
              </a:rPr>
              <a:t>consectetur</a:t>
            </a:r>
            <a:r>
              <a:rPr lang="en-US" sz="1700" dirty="0" smtClean="0">
                <a:latin typeface="Calibri"/>
                <a:cs typeface="Calibri"/>
              </a:rPr>
              <a:t> </a:t>
            </a:r>
            <a:r>
              <a:rPr lang="en-US" sz="1700" dirty="0" err="1" smtClean="0">
                <a:latin typeface="Calibri"/>
                <a:cs typeface="Calibri"/>
              </a:rPr>
              <a:t>adipiscing</a:t>
            </a:r>
            <a:r>
              <a:rPr lang="en-US" sz="1700" dirty="0" smtClean="0">
                <a:latin typeface="Calibri"/>
                <a:cs typeface="Calibri"/>
              </a:rPr>
              <a:t> </a:t>
            </a:r>
            <a:r>
              <a:rPr lang="en-US" sz="1700" dirty="0" err="1" smtClean="0">
                <a:latin typeface="Calibri"/>
                <a:cs typeface="Calibri"/>
              </a:rPr>
              <a:t>elit</a:t>
            </a:r>
            <a:r>
              <a:rPr lang="en-US" sz="1700" dirty="0" smtClean="0">
                <a:latin typeface="Calibri"/>
                <a:cs typeface="Calibri"/>
              </a:rPr>
              <a:t>. </a:t>
            </a:r>
            <a:r>
              <a:rPr lang="en-US" sz="1700" dirty="0" err="1" smtClean="0">
                <a:latin typeface="Calibri"/>
                <a:cs typeface="Calibri"/>
              </a:rPr>
              <a:t>Immo</a:t>
            </a:r>
            <a:r>
              <a:rPr lang="en-US" sz="1700" dirty="0" smtClean="0">
                <a:latin typeface="Calibri"/>
                <a:cs typeface="Calibri"/>
              </a:rPr>
              <a:t> </a:t>
            </a:r>
            <a:r>
              <a:rPr lang="en-US" sz="1700" dirty="0" err="1" smtClean="0">
                <a:latin typeface="Calibri"/>
                <a:cs typeface="Calibri"/>
              </a:rPr>
              <a:t>istud</a:t>
            </a:r>
            <a:r>
              <a:rPr lang="en-US" sz="1700" dirty="0" smtClean="0">
                <a:latin typeface="Calibri"/>
                <a:cs typeface="Calibri"/>
              </a:rPr>
              <a:t> </a:t>
            </a:r>
            <a:r>
              <a:rPr lang="en-US" sz="1700" dirty="0" err="1" smtClean="0">
                <a:latin typeface="Calibri"/>
                <a:cs typeface="Calibri"/>
              </a:rPr>
              <a:t>quidem</a:t>
            </a:r>
            <a:r>
              <a:rPr lang="en-US" sz="1700" dirty="0" smtClean="0">
                <a:latin typeface="Calibri"/>
                <a:cs typeface="Calibri"/>
              </a:rPr>
              <a:t>, </a:t>
            </a:r>
            <a:r>
              <a:rPr lang="en-US" sz="1700" dirty="0" err="1" smtClean="0">
                <a:latin typeface="Calibri"/>
                <a:cs typeface="Calibri"/>
              </a:rPr>
              <a:t>inquam</a:t>
            </a:r>
            <a:r>
              <a:rPr lang="en-US" sz="1700" dirty="0" smtClean="0">
                <a:latin typeface="Calibri"/>
                <a:cs typeface="Calibri"/>
              </a:rPr>
              <a:t>, quo loco </a:t>
            </a:r>
            <a:r>
              <a:rPr lang="en-US" sz="1700" dirty="0" err="1" smtClean="0">
                <a:latin typeface="Calibri"/>
                <a:cs typeface="Calibri"/>
              </a:rPr>
              <a:t>quidque</a:t>
            </a:r>
            <a:r>
              <a:rPr lang="en-US" sz="1700" dirty="0" smtClean="0">
                <a:latin typeface="Calibri"/>
                <a:cs typeface="Calibri"/>
              </a:rPr>
              <a:t>, nisi </a:t>
            </a:r>
            <a:r>
              <a:rPr lang="en-US" sz="1700" dirty="0" err="1" smtClean="0">
                <a:latin typeface="Calibri"/>
                <a:cs typeface="Calibri"/>
              </a:rPr>
              <a:t>iniquum</a:t>
            </a:r>
            <a:r>
              <a:rPr lang="en-US" sz="1700" dirty="0" smtClean="0">
                <a:latin typeface="Calibri"/>
                <a:cs typeface="Calibri"/>
              </a:rPr>
              <a:t> </a:t>
            </a:r>
            <a:r>
              <a:rPr lang="en-US" sz="1700" dirty="0" err="1" smtClean="0">
                <a:latin typeface="Calibri"/>
                <a:cs typeface="Calibri"/>
              </a:rPr>
              <a:t>postulo</a:t>
            </a:r>
            <a:r>
              <a:rPr lang="en-US" sz="1700" dirty="0" smtClean="0">
                <a:latin typeface="Calibri"/>
                <a:cs typeface="Calibri"/>
              </a:rPr>
              <a:t>, </a:t>
            </a:r>
            <a:r>
              <a:rPr lang="en-US" sz="1700" dirty="0" err="1" smtClean="0">
                <a:latin typeface="Calibri"/>
                <a:cs typeface="Calibri"/>
              </a:rPr>
              <a:t>arbitratu</a:t>
            </a:r>
            <a:r>
              <a:rPr lang="en-US" sz="1700" dirty="0" smtClean="0">
                <a:latin typeface="Calibri"/>
                <a:cs typeface="Calibri"/>
              </a:rPr>
              <a:t> </a:t>
            </a:r>
            <a:r>
              <a:rPr lang="en-US" sz="1700" dirty="0" err="1" smtClean="0">
                <a:latin typeface="Calibri"/>
                <a:cs typeface="Calibri"/>
              </a:rPr>
              <a:t>meo</a:t>
            </a:r>
            <a:r>
              <a:rPr lang="en-US" sz="1700" dirty="0" smtClean="0">
                <a:latin typeface="Calibri"/>
                <a:cs typeface="Calibri"/>
              </a:rPr>
              <a:t>. </a:t>
            </a:r>
            <a:r>
              <a:rPr lang="en-US" sz="1700" dirty="0" err="1" smtClean="0">
                <a:latin typeface="Calibri"/>
                <a:cs typeface="Calibri"/>
              </a:rPr>
              <a:t>Negat</a:t>
            </a:r>
            <a:r>
              <a:rPr lang="en-US" sz="1700" dirty="0" smtClean="0">
                <a:latin typeface="Calibri"/>
                <a:cs typeface="Calibri"/>
              </a:rPr>
              <a:t> </a:t>
            </a:r>
            <a:r>
              <a:rPr lang="en-US" sz="1700" dirty="0" err="1" smtClean="0">
                <a:latin typeface="Calibri"/>
                <a:cs typeface="Calibri"/>
              </a:rPr>
              <a:t>enim</a:t>
            </a:r>
            <a:r>
              <a:rPr lang="en-US" sz="1700" dirty="0" smtClean="0">
                <a:latin typeface="Calibri"/>
                <a:cs typeface="Calibri"/>
              </a:rPr>
              <a:t> </a:t>
            </a:r>
            <a:r>
              <a:rPr lang="en-US" sz="1700" dirty="0" err="1" smtClean="0">
                <a:latin typeface="Calibri"/>
                <a:cs typeface="Calibri"/>
              </a:rPr>
              <a:t>summo</a:t>
            </a:r>
            <a:r>
              <a:rPr lang="en-US" sz="1700" dirty="0" smtClean="0">
                <a:latin typeface="Calibri"/>
                <a:cs typeface="Calibri"/>
              </a:rPr>
              <a:t> bono </a:t>
            </a:r>
            <a:r>
              <a:rPr lang="en-US" sz="1700" dirty="0" err="1" smtClean="0">
                <a:latin typeface="Calibri"/>
                <a:cs typeface="Calibri"/>
              </a:rPr>
              <a:t>afferre</a:t>
            </a:r>
            <a:r>
              <a:rPr lang="en-US" sz="1700" dirty="0" smtClean="0">
                <a:latin typeface="Calibri"/>
                <a:cs typeface="Calibri"/>
              </a:rPr>
              <a:t> </a:t>
            </a:r>
            <a:r>
              <a:rPr lang="en-US" sz="1700" dirty="0" err="1" smtClean="0">
                <a:latin typeface="Calibri"/>
                <a:cs typeface="Calibri"/>
              </a:rPr>
              <a:t>incrementum</a:t>
            </a:r>
            <a:r>
              <a:rPr lang="en-US" sz="1700" dirty="0" smtClean="0">
                <a:latin typeface="Calibri"/>
                <a:cs typeface="Calibri"/>
              </a:rPr>
              <a:t> diem. </a:t>
            </a:r>
            <a:r>
              <a:rPr lang="en-US" sz="1700" dirty="0" err="1" smtClean="0">
                <a:latin typeface="Calibri"/>
                <a:cs typeface="Calibri"/>
              </a:rPr>
              <a:t>Iam</a:t>
            </a:r>
            <a:r>
              <a:rPr lang="en-US" sz="1700" dirty="0" smtClean="0">
                <a:latin typeface="Calibri"/>
                <a:cs typeface="Calibri"/>
              </a:rPr>
              <a:t> </a:t>
            </a:r>
            <a:r>
              <a:rPr lang="en-US" sz="1700" dirty="0" err="1" smtClean="0">
                <a:latin typeface="Calibri"/>
                <a:cs typeface="Calibri"/>
              </a:rPr>
              <a:t>contemni</a:t>
            </a:r>
            <a:r>
              <a:rPr lang="en-US" sz="1700" dirty="0" smtClean="0">
                <a:latin typeface="Calibri"/>
                <a:cs typeface="Calibri"/>
              </a:rPr>
              <a:t> non </a:t>
            </a:r>
            <a:r>
              <a:rPr lang="en-US" sz="1700" dirty="0" err="1" smtClean="0">
                <a:latin typeface="Calibri"/>
                <a:cs typeface="Calibri"/>
              </a:rPr>
              <a:t>poteris</a:t>
            </a:r>
            <a:r>
              <a:rPr lang="en-US" sz="1700" dirty="0" smtClean="0">
                <a:latin typeface="Calibri"/>
                <a:cs typeface="Calibri"/>
              </a:rPr>
              <a:t>. Duo </a:t>
            </a:r>
            <a:r>
              <a:rPr lang="en-US" sz="1700" dirty="0" err="1" smtClean="0">
                <a:latin typeface="Calibri"/>
                <a:cs typeface="Calibri"/>
              </a:rPr>
              <a:t>Reges</a:t>
            </a:r>
            <a:r>
              <a:rPr lang="en-US" sz="1700" dirty="0" smtClean="0">
                <a:latin typeface="Calibri"/>
                <a:cs typeface="Calibri"/>
              </a:rPr>
              <a:t>: </a:t>
            </a:r>
            <a:r>
              <a:rPr lang="en-US" sz="1700" dirty="0" err="1" smtClean="0">
                <a:latin typeface="Calibri"/>
                <a:cs typeface="Calibri"/>
              </a:rPr>
              <a:t>constructio</a:t>
            </a:r>
            <a:r>
              <a:rPr lang="en-US" sz="1700" dirty="0" smtClean="0">
                <a:latin typeface="Calibri"/>
                <a:cs typeface="Calibri"/>
              </a:rPr>
              <a:t> </a:t>
            </a:r>
            <a:r>
              <a:rPr lang="en-US" sz="1700" dirty="0" err="1" smtClean="0">
                <a:latin typeface="Calibri"/>
                <a:cs typeface="Calibri"/>
              </a:rPr>
              <a:t>interrete</a:t>
            </a:r>
            <a:r>
              <a:rPr lang="en-US" sz="1700" dirty="0" smtClean="0">
                <a:latin typeface="Calibri"/>
                <a:cs typeface="Calibri"/>
              </a:rPr>
              <a:t>. </a:t>
            </a:r>
            <a:r>
              <a:rPr lang="en-US" sz="1700" dirty="0" err="1" smtClean="0">
                <a:latin typeface="Calibri"/>
                <a:cs typeface="Calibri"/>
              </a:rPr>
              <a:t>Nos</a:t>
            </a:r>
            <a:r>
              <a:rPr lang="en-US" sz="1700" dirty="0" smtClean="0">
                <a:latin typeface="Calibri"/>
                <a:cs typeface="Calibri"/>
              </a:rPr>
              <a:t> </a:t>
            </a:r>
            <a:r>
              <a:rPr lang="en-US" sz="1700" dirty="0" err="1" smtClean="0">
                <a:latin typeface="Calibri"/>
                <a:cs typeface="Calibri"/>
              </a:rPr>
              <a:t>commodius</a:t>
            </a:r>
            <a:r>
              <a:rPr lang="en-US" sz="1700" dirty="0" smtClean="0">
                <a:latin typeface="Calibri"/>
                <a:cs typeface="Calibri"/>
              </a:rPr>
              <a:t> </a:t>
            </a:r>
            <a:r>
              <a:rPr lang="en-US" sz="1700" dirty="0" err="1" smtClean="0">
                <a:latin typeface="Calibri"/>
                <a:cs typeface="Calibri"/>
              </a:rPr>
              <a:t>agimus</a:t>
            </a:r>
            <a:r>
              <a:rPr lang="en-US" sz="1700" dirty="0" smtClean="0">
                <a:latin typeface="Calibri"/>
                <a:cs typeface="Calibri"/>
              </a:rPr>
              <a:t>.</a:t>
            </a:r>
            <a:endParaRPr lang="en-US" sz="1700" dirty="0">
              <a:latin typeface="Calibri"/>
              <a:ea typeface="Adobe Garamond Pro" charset="0"/>
              <a:cs typeface="Calibri"/>
            </a:endParaRPr>
          </a:p>
        </p:txBody>
      </p:sp>
      <p:sp>
        <p:nvSpPr>
          <p:cNvPr id="5122" name="TextBox 15"/>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a:latin typeface="Tahoma" charset="0"/>
                <a:ea typeface="Tahoma" charset="0"/>
                <a:cs typeface="Tahoma" charset="0"/>
              </a:rPr>
              <a:t>// Page 5</a:t>
            </a:r>
          </a:p>
        </p:txBody>
      </p:sp>
      <p:sp>
        <p:nvSpPr>
          <p:cNvPr id="5127" name="TextBox 13"/>
          <p:cNvSpPr txBox="1">
            <a:spLocks noChangeArrowheads="1"/>
          </p:cNvSpPr>
          <p:nvPr/>
        </p:nvSpPr>
        <p:spPr bwMode="auto">
          <a:xfrm>
            <a:off x="0" y="520700"/>
            <a:ext cx="6829425" cy="1781175"/>
          </a:xfrm>
          <a:prstGeom prst="rect">
            <a:avLst/>
          </a:prstGeom>
          <a:noFill/>
          <a:ln w="9525">
            <a:noFill/>
            <a:miter lim="800000"/>
            <a:headEnd/>
            <a:tailEnd/>
          </a:ln>
        </p:spPr>
        <p:txBody>
          <a:bodyPr>
            <a:prstTxWarp prst="textNoShape">
              <a:avLst/>
            </a:prstTxWarp>
            <a:spAutoFit/>
          </a:bodyPr>
          <a:lstStyle/>
          <a:p>
            <a:pPr algn="ctr">
              <a:lnSpc>
                <a:spcPct val="140000"/>
              </a:lnSpc>
            </a:pPr>
            <a:r>
              <a:rPr lang="en-US" sz="4500" dirty="0">
                <a:solidFill>
                  <a:srgbClr val="31859C"/>
                </a:solidFill>
                <a:latin typeface="+mj-lt"/>
                <a:ea typeface="Tahoma" charset="0"/>
                <a:cs typeface="Tahoma" charset="0"/>
              </a:rPr>
              <a:t>HEADER</a:t>
            </a:r>
          </a:p>
          <a:p>
            <a:pPr algn="ctr">
              <a:lnSpc>
                <a:spcPct val="140000"/>
              </a:lnSpc>
            </a:pPr>
            <a:r>
              <a:rPr lang="en-US" sz="3500" dirty="0" err="1">
                <a:latin typeface="+mj-lt"/>
                <a:ea typeface="Tahoma" charset="0"/>
                <a:cs typeface="Tahoma" charset="0"/>
              </a:rPr>
              <a:t>Subheader</a:t>
            </a:r>
            <a:endParaRPr lang="en-US" sz="3500" dirty="0">
              <a:latin typeface="+mj-lt"/>
              <a:ea typeface="Tahoma" charset="0"/>
              <a:cs typeface="Tahoma" charset="0"/>
            </a:endParaRPr>
          </a:p>
        </p:txBody>
      </p:sp>
      <p:pic>
        <p:nvPicPr>
          <p:cNvPr id="14" name="Picture 7"/>
          <p:cNvPicPr>
            <a:picLocks noChangeAspect="1"/>
          </p:cNvPicPr>
          <p:nvPr/>
        </p:nvPicPr>
        <p:blipFill>
          <a:blip r:embed="rId2"/>
          <a:srcRect/>
          <a:stretch>
            <a:fillRect/>
          </a:stretch>
        </p:blipFill>
        <p:spPr bwMode="auto">
          <a:xfrm>
            <a:off x="2598738" y="8605838"/>
            <a:ext cx="546100" cy="431800"/>
          </a:xfrm>
          <a:prstGeom prst="rect">
            <a:avLst/>
          </a:prstGeom>
          <a:noFill/>
          <a:ln w="9525">
            <a:noFill/>
            <a:miter lim="800000"/>
            <a:headEnd/>
            <a:tailEnd/>
          </a:ln>
        </p:spPr>
      </p:pic>
      <p:pic>
        <p:nvPicPr>
          <p:cNvPr id="15" name="Picture 8"/>
          <p:cNvPicPr>
            <a:picLocks noChangeAspect="1"/>
          </p:cNvPicPr>
          <p:nvPr/>
        </p:nvPicPr>
        <p:blipFill>
          <a:blip r:embed="rId3"/>
          <a:srcRect/>
          <a:stretch>
            <a:fillRect/>
          </a:stretch>
        </p:blipFill>
        <p:spPr bwMode="auto">
          <a:xfrm>
            <a:off x="3236913" y="8720138"/>
            <a:ext cx="317500" cy="317500"/>
          </a:xfrm>
          <a:prstGeom prst="rect">
            <a:avLst/>
          </a:prstGeom>
          <a:noFill/>
          <a:ln w="9525">
            <a:noFill/>
            <a:miter lim="800000"/>
            <a:headEnd/>
            <a:tailEnd/>
          </a:ln>
        </p:spPr>
      </p:pic>
      <p:pic>
        <p:nvPicPr>
          <p:cNvPr id="16" name="Picture 15" descr="instagram.png"/>
          <p:cNvPicPr>
            <a:picLocks noChangeAspect="1"/>
          </p:cNvPicPr>
          <p:nvPr/>
        </p:nvPicPr>
        <p:blipFill>
          <a:blip r:embed="rId4"/>
          <a:stretch>
            <a:fillRect/>
          </a:stretch>
        </p:blipFill>
        <p:spPr>
          <a:xfrm>
            <a:off x="3706813" y="8720138"/>
            <a:ext cx="317500" cy="317500"/>
          </a:xfrm>
          <a:prstGeom prst="rect">
            <a:avLst/>
          </a:prstGeom>
        </p:spPr>
      </p:pic>
      <p:sp>
        <p:nvSpPr>
          <p:cNvPr id="17"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
        <p:nvSpPr>
          <p:cNvPr id="19" name="Rectangle 18"/>
          <p:cNvSpPr/>
          <p:nvPr/>
        </p:nvSpPr>
        <p:spPr>
          <a:xfrm>
            <a:off x="238125" y="6311900"/>
            <a:ext cx="1288299" cy="129539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sp>
        <p:nvSpPr>
          <p:cNvPr id="58" name="Rectangle 57"/>
          <p:cNvSpPr/>
          <p:nvPr/>
        </p:nvSpPr>
        <p:spPr>
          <a:xfrm>
            <a:off x="1885114" y="6311900"/>
            <a:ext cx="1288299" cy="129539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grpSp>
        <p:nvGrpSpPr>
          <p:cNvPr id="29" name="Group 14335"/>
          <p:cNvGrpSpPr>
            <a:grpSpLocks/>
          </p:cNvGrpSpPr>
          <p:nvPr/>
        </p:nvGrpSpPr>
        <p:grpSpPr bwMode="auto">
          <a:xfrm>
            <a:off x="1412125" y="6431144"/>
            <a:ext cx="635552" cy="785350"/>
            <a:chOff x="3654267" y="21775720"/>
            <a:chExt cx="723971" cy="1124512"/>
          </a:xfrm>
        </p:grpSpPr>
        <p:sp>
          <p:nvSpPr>
            <p:cNvPr id="30" name="Oval 29"/>
            <p:cNvSpPr/>
            <p:nvPr/>
          </p:nvSpPr>
          <p:spPr>
            <a:xfrm>
              <a:off x="3654267" y="22237088"/>
              <a:ext cx="663902" cy="663144"/>
            </a:xfrm>
            <a:prstGeom prst="ellipse">
              <a:avLst/>
            </a:prstGeom>
            <a:solidFill>
              <a:srgbClr val="25676A"/>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1" name="TextBox 79"/>
            <p:cNvSpPr txBox="1">
              <a:spLocks noChangeArrowheads="1"/>
            </p:cNvSpPr>
            <p:nvPr/>
          </p:nvSpPr>
          <p:spPr bwMode="auto">
            <a:xfrm>
              <a:off x="3677036" y="21775720"/>
              <a:ext cx="701202" cy="922737"/>
            </a:xfrm>
            <a:prstGeom prst="rect">
              <a:avLst/>
            </a:prstGeom>
            <a:noFill/>
            <a:ln w="9525">
              <a:noFill/>
              <a:miter lim="800000"/>
              <a:headEnd/>
              <a:tailEnd/>
            </a:ln>
          </p:spPr>
          <p:txBody>
            <a:bodyPr wrap="square">
              <a:prstTxWarp prst="textNoShape">
                <a:avLst/>
              </a:prstTxWarp>
              <a:spAutoFit/>
            </a:bodyPr>
            <a:lstStyle/>
            <a:p>
              <a:pPr algn="ctr"/>
              <a:r>
                <a:rPr lang="en-US" sz="5400" b="1" dirty="0">
                  <a:solidFill>
                    <a:srgbClr val="56B87E"/>
                  </a:solidFill>
                </a:rPr>
                <a:t>&gt;</a:t>
              </a:r>
              <a:endParaRPr lang="en-US" sz="6000" b="1" dirty="0">
                <a:solidFill>
                  <a:srgbClr val="56B87E"/>
                </a:solidFill>
              </a:endParaRPr>
            </a:p>
          </p:txBody>
        </p:sp>
      </p:grpSp>
      <p:sp>
        <p:nvSpPr>
          <p:cNvPr id="62" name="Rectangle 61"/>
          <p:cNvSpPr/>
          <p:nvPr/>
        </p:nvSpPr>
        <p:spPr>
          <a:xfrm>
            <a:off x="3490913" y="6311900"/>
            <a:ext cx="1288299" cy="129539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grpSp>
        <p:nvGrpSpPr>
          <p:cNvPr id="59" name="Group 14335"/>
          <p:cNvGrpSpPr>
            <a:grpSpLocks/>
          </p:cNvGrpSpPr>
          <p:nvPr/>
        </p:nvGrpSpPr>
        <p:grpSpPr bwMode="auto">
          <a:xfrm>
            <a:off x="3053149" y="6431144"/>
            <a:ext cx="635552" cy="785350"/>
            <a:chOff x="3654267" y="21775720"/>
            <a:chExt cx="723971" cy="1124512"/>
          </a:xfrm>
        </p:grpSpPr>
        <p:sp>
          <p:nvSpPr>
            <p:cNvPr id="60" name="Oval 59"/>
            <p:cNvSpPr/>
            <p:nvPr/>
          </p:nvSpPr>
          <p:spPr>
            <a:xfrm>
              <a:off x="3654267" y="22237088"/>
              <a:ext cx="663902" cy="663144"/>
            </a:xfrm>
            <a:prstGeom prst="ellipse">
              <a:avLst/>
            </a:prstGeom>
            <a:solidFill>
              <a:srgbClr val="25676A"/>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1" name="TextBox 79"/>
            <p:cNvSpPr txBox="1">
              <a:spLocks noChangeArrowheads="1"/>
            </p:cNvSpPr>
            <p:nvPr/>
          </p:nvSpPr>
          <p:spPr bwMode="auto">
            <a:xfrm>
              <a:off x="3677036" y="21775720"/>
              <a:ext cx="701202" cy="922737"/>
            </a:xfrm>
            <a:prstGeom prst="rect">
              <a:avLst/>
            </a:prstGeom>
            <a:noFill/>
            <a:ln w="9525">
              <a:noFill/>
              <a:miter lim="800000"/>
              <a:headEnd/>
              <a:tailEnd/>
            </a:ln>
          </p:spPr>
          <p:txBody>
            <a:bodyPr wrap="square">
              <a:prstTxWarp prst="textNoShape">
                <a:avLst/>
              </a:prstTxWarp>
              <a:spAutoFit/>
            </a:bodyPr>
            <a:lstStyle/>
            <a:p>
              <a:pPr algn="ctr"/>
              <a:r>
                <a:rPr lang="en-US" sz="5400" b="1" dirty="0">
                  <a:solidFill>
                    <a:srgbClr val="56B87E"/>
                  </a:solidFill>
                </a:rPr>
                <a:t>&gt;</a:t>
              </a:r>
              <a:endParaRPr lang="en-US" sz="6000" b="1" dirty="0">
                <a:solidFill>
                  <a:srgbClr val="56B87E"/>
                </a:solidFill>
              </a:endParaRPr>
            </a:p>
          </p:txBody>
        </p:sp>
      </p:grpSp>
      <p:sp>
        <p:nvSpPr>
          <p:cNvPr id="66" name="Rectangle 65"/>
          <p:cNvSpPr/>
          <p:nvPr/>
        </p:nvSpPr>
        <p:spPr>
          <a:xfrm>
            <a:off x="5147426" y="6311900"/>
            <a:ext cx="1288299" cy="129539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grpSp>
        <p:nvGrpSpPr>
          <p:cNvPr id="63" name="Group 14335"/>
          <p:cNvGrpSpPr>
            <a:grpSpLocks/>
          </p:cNvGrpSpPr>
          <p:nvPr/>
        </p:nvGrpSpPr>
        <p:grpSpPr bwMode="auto">
          <a:xfrm>
            <a:off x="4662281" y="6442626"/>
            <a:ext cx="635552" cy="785350"/>
            <a:chOff x="3654267" y="21775720"/>
            <a:chExt cx="723971" cy="1124512"/>
          </a:xfrm>
        </p:grpSpPr>
        <p:sp>
          <p:nvSpPr>
            <p:cNvPr id="64" name="Oval 63"/>
            <p:cNvSpPr/>
            <p:nvPr/>
          </p:nvSpPr>
          <p:spPr>
            <a:xfrm>
              <a:off x="3654267" y="22237088"/>
              <a:ext cx="663902" cy="663144"/>
            </a:xfrm>
            <a:prstGeom prst="ellipse">
              <a:avLst/>
            </a:prstGeom>
            <a:solidFill>
              <a:srgbClr val="25676A"/>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5" name="TextBox 79"/>
            <p:cNvSpPr txBox="1">
              <a:spLocks noChangeArrowheads="1"/>
            </p:cNvSpPr>
            <p:nvPr/>
          </p:nvSpPr>
          <p:spPr bwMode="auto">
            <a:xfrm>
              <a:off x="3677036" y="21775720"/>
              <a:ext cx="701202" cy="922737"/>
            </a:xfrm>
            <a:prstGeom prst="rect">
              <a:avLst/>
            </a:prstGeom>
            <a:noFill/>
            <a:ln w="9525">
              <a:noFill/>
              <a:miter lim="800000"/>
              <a:headEnd/>
              <a:tailEnd/>
            </a:ln>
          </p:spPr>
          <p:txBody>
            <a:bodyPr wrap="square">
              <a:prstTxWarp prst="textNoShape">
                <a:avLst/>
              </a:prstTxWarp>
              <a:spAutoFit/>
            </a:bodyPr>
            <a:lstStyle/>
            <a:p>
              <a:pPr algn="ctr"/>
              <a:r>
                <a:rPr lang="en-US" sz="5400" b="1" dirty="0">
                  <a:solidFill>
                    <a:srgbClr val="56B87E"/>
                  </a:solidFill>
                </a:rPr>
                <a:t>&gt;</a:t>
              </a:r>
              <a:endParaRPr lang="en-US" sz="6000" b="1" dirty="0">
                <a:solidFill>
                  <a:srgbClr val="56B87E"/>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Content Placeholder 2"/>
          <p:cNvSpPr>
            <a:spLocks noGrp="1"/>
          </p:cNvSpPr>
          <p:nvPr>
            <p:ph idx="1"/>
          </p:nvPr>
        </p:nvSpPr>
        <p:spPr>
          <a:xfrm>
            <a:off x="276225" y="3619500"/>
            <a:ext cx="6340475" cy="4406900"/>
          </a:xfrm>
        </p:spPr>
        <p:txBody>
          <a:bodyPr/>
          <a:lstStyle/>
          <a:p>
            <a:pPr marL="0" indent="0">
              <a:buNone/>
            </a:pPr>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a:t>
            </a:r>
          </a:p>
          <a:p>
            <a:pPr marL="0" indent="0">
              <a:buNone/>
            </a:pPr>
            <a:endParaRPr lang="en-US" sz="1700" dirty="0" smtClean="0"/>
          </a:p>
          <a:p>
            <a:pPr marL="0" indent="0">
              <a:buNone/>
            </a:pPr>
            <a:r>
              <a:rPr lang="en-US" sz="1700" dirty="0" smtClean="0"/>
              <a:t>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agimus.Id</a:t>
            </a:r>
            <a:r>
              <a:rPr lang="en-US" sz="1700" dirty="0" smtClean="0"/>
              <a:t> </a:t>
            </a:r>
            <a:r>
              <a:rPr lang="en-US" sz="1700" dirty="0" err="1" smtClean="0"/>
              <a:t>enim</a:t>
            </a:r>
            <a:r>
              <a:rPr lang="en-US" sz="1700" dirty="0" smtClean="0"/>
              <a:t> </a:t>
            </a:r>
            <a:r>
              <a:rPr lang="en-US" sz="1700" dirty="0" err="1" smtClean="0"/>
              <a:t>volumus</a:t>
            </a:r>
            <a:r>
              <a:rPr lang="en-US" sz="1700" dirty="0" smtClean="0"/>
              <a:t>, id </a:t>
            </a:r>
            <a:r>
              <a:rPr lang="en-US" sz="1700" dirty="0" err="1" smtClean="0"/>
              <a:t>contendimus</a:t>
            </a:r>
            <a:r>
              <a:rPr lang="en-US" sz="1700" dirty="0" smtClean="0"/>
              <a:t>, </a:t>
            </a:r>
            <a:r>
              <a:rPr lang="en-US" sz="1700" dirty="0" err="1" smtClean="0"/>
              <a:t>ut</a:t>
            </a:r>
            <a:r>
              <a:rPr lang="en-US" sz="1700" dirty="0" smtClean="0"/>
              <a:t> </a:t>
            </a:r>
            <a:r>
              <a:rPr lang="en-US" sz="1700" dirty="0" err="1" smtClean="0"/>
              <a:t>officii</a:t>
            </a:r>
            <a:r>
              <a:rPr lang="en-US" sz="1700" dirty="0" smtClean="0"/>
              <a:t> </a:t>
            </a:r>
            <a:r>
              <a:rPr lang="en-US" sz="1700" dirty="0" err="1" smtClean="0"/>
              <a:t>fructus</a:t>
            </a:r>
            <a:r>
              <a:rPr lang="en-US" sz="1700" dirty="0" smtClean="0"/>
              <a:t> sit </a:t>
            </a:r>
            <a:r>
              <a:rPr lang="en-US" sz="1700" dirty="0" err="1" smtClean="0"/>
              <a:t>ipsum</a:t>
            </a:r>
            <a:r>
              <a:rPr lang="en-US" sz="1700" dirty="0" smtClean="0"/>
              <a:t> </a:t>
            </a:r>
            <a:r>
              <a:rPr lang="en-US" sz="1700" dirty="0" err="1" smtClean="0"/>
              <a:t>officium</a:t>
            </a:r>
            <a:r>
              <a:rPr lang="en-US" sz="1700" dirty="0" smtClean="0"/>
              <a:t>. </a:t>
            </a:r>
            <a:r>
              <a:rPr lang="en-US" sz="1700" dirty="0" err="1" smtClean="0"/>
              <a:t>Beatus</a:t>
            </a:r>
            <a:r>
              <a:rPr lang="en-US" sz="1700" dirty="0" smtClean="0"/>
              <a:t> </a:t>
            </a:r>
            <a:r>
              <a:rPr lang="en-US" sz="1700" dirty="0" err="1" smtClean="0"/>
              <a:t>autem</a:t>
            </a:r>
            <a:r>
              <a:rPr lang="en-US" sz="1700" dirty="0" smtClean="0"/>
              <a:t> </a:t>
            </a:r>
            <a:r>
              <a:rPr lang="en-US" sz="1700" dirty="0" err="1" smtClean="0"/>
              <a:t>esse</a:t>
            </a:r>
            <a:r>
              <a:rPr lang="en-US" sz="1700" dirty="0" smtClean="0"/>
              <a:t> in </a:t>
            </a:r>
            <a:r>
              <a:rPr lang="en-US" sz="1700" dirty="0" err="1" smtClean="0"/>
              <a:t>maximarum</a:t>
            </a:r>
            <a:r>
              <a:rPr lang="en-US" sz="1700" dirty="0" smtClean="0"/>
              <a:t> </a:t>
            </a:r>
            <a:r>
              <a:rPr lang="en-US" sz="1700" dirty="0" err="1" smtClean="0"/>
              <a:t>rerum</a:t>
            </a:r>
            <a:r>
              <a:rPr lang="en-US" sz="1700" dirty="0" smtClean="0"/>
              <a:t> </a:t>
            </a:r>
            <a:r>
              <a:rPr lang="en-US" sz="1700" dirty="0" err="1" smtClean="0"/>
              <a:t>timore</a:t>
            </a:r>
            <a:r>
              <a:rPr lang="en-US" sz="1700" dirty="0" smtClean="0"/>
              <a:t> </a:t>
            </a:r>
            <a:r>
              <a:rPr lang="en-US" sz="1700" dirty="0" err="1" smtClean="0"/>
              <a:t>nemo</a:t>
            </a:r>
            <a:r>
              <a:rPr lang="en-US" sz="1700" dirty="0" smtClean="0"/>
              <a:t> </a:t>
            </a:r>
            <a:r>
              <a:rPr lang="en-US" sz="1700" dirty="0" err="1" smtClean="0"/>
              <a:t>potest</a:t>
            </a:r>
            <a:r>
              <a:rPr lang="en-US" sz="1700" dirty="0" smtClean="0"/>
              <a:t>. Non </a:t>
            </a:r>
            <a:r>
              <a:rPr lang="en-US" sz="1700" dirty="0" err="1" smtClean="0"/>
              <a:t>est</a:t>
            </a:r>
            <a:r>
              <a:rPr lang="en-US" sz="1700" dirty="0" smtClean="0"/>
              <a:t> </a:t>
            </a:r>
            <a:r>
              <a:rPr lang="en-US" sz="1700" dirty="0" err="1" smtClean="0"/>
              <a:t>igitur</a:t>
            </a:r>
            <a:r>
              <a:rPr lang="en-US" sz="1700" dirty="0" smtClean="0"/>
              <a:t> </a:t>
            </a:r>
            <a:r>
              <a:rPr lang="en-US" sz="1700" dirty="0" err="1" smtClean="0"/>
              <a:t>voluptas</a:t>
            </a:r>
            <a:r>
              <a:rPr lang="en-US" sz="1700" dirty="0" smtClean="0"/>
              <a:t> </a:t>
            </a:r>
            <a:r>
              <a:rPr lang="en-US" sz="1700" dirty="0" err="1" smtClean="0"/>
              <a:t>bonum</a:t>
            </a:r>
            <a:r>
              <a:rPr lang="en-US" sz="1700" dirty="0" smtClean="0"/>
              <a:t>. </a:t>
            </a:r>
          </a:p>
          <a:p>
            <a:pPr marL="0" indent="0">
              <a:buNone/>
            </a:pPr>
            <a:endParaRPr lang="en-US" sz="1700" dirty="0" smtClean="0"/>
          </a:p>
          <a:p>
            <a:pPr marL="0" indent="0">
              <a:buNone/>
            </a:pPr>
            <a:r>
              <a:rPr lang="en-US" sz="1700" dirty="0" err="1" smtClean="0"/>
              <a:t>Omnes</a:t>
            </a:r>
            <a:r>
              <a:rPr lang="en-US" sz="1700" dirty="0" smtClean="0"/>
              <a:t> </a:t>
            </a:r>
            <a:r>
              <a:rPr lang="en-US" sz="1700" dirty="0" err="1" smtClean="0"/>
              <a:t>enim</a:t>
            </a:r>
            <a:r>
              <a:rPr lang="en-US" sz="1700" dirty="0" smtClean="0"/>
              <a:t> </a:t>
            </a:r>
            <a:r>
              <a:rPr lang="en-US" sz="1700" dirty="0" err="1" smtClean="0"/>
              <a:t>iucundum</a:t>
            </a:r>
            <a:r>
              <a:rPr lang="en-US" sz="1700" dirty="0" smtClean="0"/>
              <a:t> </a:t>
            </a:r>
            <a:r>
              <a:rPr lang="en-US" sz="1700" dirty="0" err="1" smtClean="0"/>
              <a:t>motum</a:t>
            </a:r>
            <a:r>
              <a:rPr lang="en-US" sz="1700" dirty="0" smtClean="0"/>
              <a:t>, quo </a:t>
            </a:r>
            <a:r>
              <a:rPr lang="en-US" sz="1700" dirty="0" err="1" smtClean="0"/>
              <a:t>sensus</a:t>
            </a:r>
            <a:r>
              <a:rPr lang="en-US" sz="1700" dirty="0" smtClean="0"/>
              <a:t> </a:t>
            </a:r>
            <a:r>
              <a:rPr lang="en-US" sz="1700" dirty="0" err="1" smtClean="0"/>
              <a:t>hilaretur</a:t>
            </a:r>
            <a:r>
              <a:rPr lang="en-US" sz="1700" dirty="0" smtClean="0"/>
              <a:t>. </a:t>
            </a:r>
            <a:r>
              <a:rPr lang="en-US" sz="1700" dirty="0" err="1" smtClean="0"/>
              <a:t>Habes</a:t>
            </a:r>
            <a:r>
              <a:rPr lang="en-US" sz="1700" dirty="0" smtClean="0"/>
              <a:t>, </a:t>
            </a:r>
            <a:r>
              <a:rPr lang="en-US" sz="1700" dirty="0" err="1" smtClean="0"/>
              <a:t>inquam</a:t>
            </a:r>
            <a:r>
              <a:rPr lang="en-US" sz="1700" dirty="0" smtClean="0"/>
              <a:t>, Cato, </a:t>
            </a:r>
            <a:r>
              <a:rPr lang="en-US" sz="1700" dirty="0" err="1" smtClean="0"/>
              <a:t>formam</a:t>
            </a:r>
            <a:r>
              <a:rPr lang="en-US" sz="1700" dirty="0" smtClean="0"/>
              <a:t> </a:t>
            </a:r>
            <a:r>
              <a:rPr lang="en-US" sz="1700" dirty="0" err="1" smtClean="0"/>
              <a:t>eorum</a:t>
            </a:r>
            <a:r>
              <a:rPr lang="en-US" sz="1700" dirty="0" smtClean="0"/>
              <a:t>, de </a:t>
            </a:r>
            <a:r>
              <a:rPr lang="en-US" sz="1700" dirty="0" err="1" smtClean="0"/>
              <a:t>quibus</a:t>
            </a:r>
            <a:r>
              <a:rPr lang="en-US" sz="1700" dirty="0" smtClean="0"/>
              <a:t> </a:t>
            </a:r>
            <a:r>
              <a:rPr lang="en-US" sz="1700" dirty="0" err="1" smtClean="0"/>
              <a:t>loquor</a:t>
            </a:r>
            <a:r>
              <a:rPr lang="en-US" sz="1700" dirty="0" smtClean="0"/>
              <a:t>, </a:t>
            </a:r>
            <a:r>
              <a:rPr lang="en-US" sz="1700" dirty="0" err="1" smtClean="0"/>
              <a:t>philosophorum</a:t>
            </a:r>
            <a:r>
              <a:rPr lang="en-US" sz="1700" dirty="0" smtClean="0"/>
              <a:t>. Nam </a:t>
            </a:r>
            <a:r>
              <a:rPr lang="en-US" sz="1700" dirty="0" err="1" smtClean="0"/>
              <a:t>adhuc</a:t>
            </a:r>
            <a:r>
              <a:rPr lang="en-US" sz="1700" dirty="0" smtClean="0"/>
              <a:t>, </a:t>
            </a:r>
            <a:r>
              <a:rPr lang="en-US" sz="1700" dirty="0" err="1" smtClean="0"/>
              <a:t>meo</a:t>
            </a:r>
            <a:r>
              <a:rPr lang="en-US" sz="1700" dirty="0" smtClean="0"/>
              <a:t> </a:t>
            </a:r>
            <a:r>
              <a:rPr lang="en-US" sz="1700" dirty="0" err="1" smtClean="0"/>
              <a:t>fortasse</a:t>
            </a:r>
            <a:r>
              <a:rPr lang="en-US" sz="1700" dirty="0" smtClean="0"/>
              <a:t> </a:t>
            </a:r>
            <a:r>
              <a:rPr lang="en-US" sz="1700" dirty="0" err="1" smtClean="0"/>
              <a:t>vitio</a:t>
            </a:r>
            <a:r>
              <a:rPr lang="en-US" sz="1700" dirty="0" smtClean="0"/>
              <a:t>, quid ego </a:t>
            </a:r>
            <a:r>
              <a:rPr lang="en-US" sz="1700" dirty="0" err="1" smtClean="0"/>
              <a:t>quaeram</a:t>
            </a:r>
            <a:r>
              <a:rPr lang="en-US" sz="1700" dirty="0" smtClean="0"/>
              <a:t> non </a:t>
            </a:r>
            <a:r>
              <a:rPr lang="en-US" sz="1700" dirty="0" err="1" smtClean="0"/>
              <a:t>perspicis</a:t>
            </a:r>
            <a:r>
              <a:rPr lang="en-US" sz="1700" dirty="0" smtClean="0"/>
              <a:t>. </a:t>
            </a:r>
            <a:r>
              <a:rPr lang="en-US" sz="1700" dirty="0" err="1" smtClean="0"/>
              <a:t>Quem</a:t>
            </a:r>
            <a:r>
              <a:rPr lang="en-US" sz="1700" dirty="0" smtClean="0"/>
              <a:t> </a:t>
            </a:r>
            <a:r>
              <a:rPr lang="en-US" sz="1700" dirty="0" err="1" smtClean="0"/>
              <a:t>si</a:t>
            </a:r>
            <a:r>
              <a:rPr lang="en-US" sz="1700" dirty="0" smtClean="0"/>
              <a:t> </a:t>
            </a:r>
            <a:r>
              <a:rPr lang="en-US" sz="1700" dirty="0" err="1" smtClean="0"/>
              <a:t>tenueris</a:t>
            </a:r>
            <a:r>
              <a:rPr lang="en-US" sz="1700" dirty="0" smtClean="0"/>
              <a:t>, non </a:t>
            </a:r>
            <a:r>
              <a:rPr lang="en-US" sz="1700" dirty="0" err="1" smtClean="0"/>
              <a:t>modo</a:t>
            </a:r>
            <a:r>
              <a:rPr lang="en-US" sz="1700" dirty="0" smtClean="0"/>
              <a:t> </a:t>
            </a:r>
            <a:r>
              <a:rPr lang="en-US" sz="1700" dirty="0" err="1" smtClean="0"/>
              <a:t>meum</a:t>
            </a:r>
            <a:r>
              <a:rPr lang="en-US" sz="1700" dirty="0" smtClean="0"/>
              <a:t> </a:t>
            </a:r>
            <a:r>
              <a:rPr lang="en-US" sz="1700" dirty="0" err="1" smtClean="0"/>
              <a:t>Ciceronem</a:t>
            </a:r>
            <a:r>
              <a:rPr lang="en-US" sz="1700" dirty="0" smtClean="0"/>
              <a:t>, </a:t>
            </a:r>
            <a:r>
              <a:rPr lang="en-US" sz="1700" dirty="0" err="1" smtClean="0"/>
              <a:t>sed</a:t>
            </a:r>
            <a:r>
              <a:rPr lang="en-US" sz="1700" dirty="0" smtClean="0"/>
              <a:t> </a:t>
            </a:r>
            <a:r>
              <a:rPr lang="en-US" sz="1700" dirty="0" err="1" smtClean="0"/>
              <a:t>etiam</a:t>
            </a:r>
            <a:r>
              <a:rPr lang="en-US" sz="1700" dirty="0" smtClean="0"/>
              <a:t> me </a:t>
            </a:r>
            <a:r>
              <a:rPr lang="en-US" sz="1700" dirty="0" err="1" smtClean="0"/>
              <a:t>ipsum</a:t>
            </a:r>
            <a:r>
              <a:rPr lang="en-US" sz="1700" dirty="0" smtClean="0"/>
              <a:t> </a:t>
            </a:r>
            <a:r>
              <a:rPr lang="en-US" sz="1700" dirty="0" err="1" smtClean="0"/>
              <a:t>abducas</a:t>
            </a:r>
            <a:r>
              <a:rPr lang="en-US" sz="1700" dirty="0" smtClean="0"/>
              <a:t> </a:t>
            </a:r>
            <a:r>
              <a:rPr lang="en-US" sz="1700" dirty="0" err="1" smtClean="0"/>
              <a:t>licebit</a:t>
            </a:r>
            <a:endParaRPr lang="en-US" sz="1700" dirty="0">
              <a:latin typeface="+mj-lt"/>
              <a:ea typeface="Tahoma" charset="0"/>
              <a:cs typeface="Tahoma" charset="0"/>
            </a:endParaRPr>
          </a:p>
        </p:txBody>
      </p:sp>
      <p:sp>
        <p:nvSpPr>
          <p:cNvPr id="6147" name="TextBox 8"/>
          <p:cNvSpPr txBox="1">
            <a:spLocks noChangeArrowheads="1"/>
          </p:cNvSpPr>
          <p:nvPr/>
        </p:nvSpPr>
        <p:spPr bwMode="auto">
          <a:xfrm>
            <a:off x="-39688" y="-1008062"/>
            <a:ext cx="3387726" cy="9325630"/>
          </a:xfrm>
          <a:prstGeom prst="rect">
            <a:avLst/>
          </a:prstGeom>
          <a:noFill/>
          <a:ln w="9525">
            <a:noFill/>
            <a:miter lim="800000"/>
            <a:headEnd/>
            <a:tailEnd/>
          </a:ln>
        </p:spPr>
        <p:txBody>
          <a:bodyPr wrap="square">
            <a:prstTxWarp prst="textNoShape">
              <a:avLst/>
            </a:prstTxWarp>
            <a:spAutoFit/>
          </a:bodyPr>
          <a:lstStyle/>
          <a:p>
            <a:r>
              <a:rPr lang="en-US" sz="60000" dirty="0" smtClean="0">
                <a:solidFill>
                  <a:srgbClr val="31859C"/>
                </a:solidFill>
                <a:latin typeface="Arial" charset="0"/>
                <a:ea typeface="Tahoma" charset="0"/>
              </a:rPr>
              <a:t>“</a:t>
            </a:r>
            <a:r>
              <a:rPr lang="en-US" altLang="ja-JP" sz="25000" dirty="0" smtClean="0">
                <a:solidFill>
                  <a:srgbClr val="31859C"/>
                </a:solidFill>
                <a:latin typeface="Arial" charset="0"/>
                <a:ea typeface="Arial" charset="0"/>
                <a:cs typeface="Arial" charset="0"/>
              </a:rPr>
              <a:t>   </a:t>
            </a:r>
            <a:endParaRPr lang="en-US" sz="25000" dirty="0">
              <a:solidFill>
                <a:srgbClr val="31859C"/>
              </a:solidFill>
              <a:latin typeface="Arial" charset="0"/>
              <a:ea typeface="Arial" charset="0"/>
              <a:cs typeface="Arial" charset="0"/>
            </a:endParaRPr>
          </a:p>
        </p:txBody>
      </p:sp>
      <p:sp>
        <p:nvSpPr>
          <p:cNvPr id="6148" name="TextBox 15"/>
          <p:cNvSpPr txBox="1">
            <a:spLocks noChangeArrowheads="1"/>
          </p:cNvSpPr>
          <p:nvPr/>
        </p:nvSpPr>
        <p:spPr bwMode="auto">
          <a:xfrm>
            <a:off x="2786063" y="1447800"/>
            <a:ext cx="3659187" cy="1477328"/>
          </a:xfrm>
          <a:prstGeom prst="rect">
            <a:avLst/>
          </a:prstGeom>
          <a:noFill/>
          <a:ln w="9525">
            <a:noFill/>
            <a:miter lim="800000"/>
            <a:headEnd/>
            <a:tailEnd/>
          </a:ln>
        </p:spPr>
        <p:txBody>
          <a:bodyPr>
            <a:prstTxWarp prst="textNoShape">
              <a:avLst/>
            </a:prstTxWarp>
            <a:spAutoFit/>
          </a:bodyPr>
          <a:lstStyle/>
          <a:p>
            <a:r>
              <a:rPr lang="en-US" sz="3000" dirty="0" smtClean="0">
                <a:solidFill>
                  <a:srgbClr val="31859C"/>
                </a:solidFill>
                <a:latin typeface="+mj-lt"/>
                <a:ea typeface="Tahoma" charset="0"/>
                <a:cs typeface="Tahoma" charset="0"/>
              </a:rPr>
              <a:t>Use this to call out something important or enticing.”</a:t>
            </a:r>
            <a:endParaRPr lang="en-US" sz="3000" dirty="0">
              <a:solidFill>
                <a:srgbClr val="31859C"/>
              </a:solidFill>
              <a:latin typeface="+mj-lt"/>
              <a:ea typeface="Tahoma" charset="0"/>
              <a:cs typeface="Tahoma" charset="0"/>
            </a:endParaRPr>
          </a:p>
        </p:txBody>
      </p:sp>
      <p:sp>
        <p:nvSpPr>
          <p:cNvPr id="6155" name="TextBox 18"/>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a:latin typeface="Tahoma" charset="0"/>
                <a:ea typeface="Tahoma" charset="0"/>
                <a:cs typeface="Tahoma" charset="0"/>
              </a:rPr>
              <a:t>// Page 6</a:t>
            </a:r>
          </a:p>
        </p:txBody>
      </p:sp>
      <p:pic>
        <p:nvPicPr>
          <p:cNvPr id="14" name="Picture 7"/>
          <p:cNvPicPr>
            <a:picLocks noChangeAspect="1"/>
          </p:cNvPicPr>
          <p:nvPr/>
        </p:nvPicPr>
        <p:blipFill>
          <a:blip r:embed="rId3"/>
          <a:srcRect/>
          <a:stretch>
            <a:fillRect/>
          </a:stretch>
        </p:blipFill>
        <p:spPr bwMode="auto">
          <a:xfrm>
            <a:off x="2598738" y="8605838"/>
            <a:ext cx="546100" cy="431800"/>
          </a:xfrm>
          <a:prstGeom prst="rect">
            <a:avLst/>
          </a:prstGeom>
          <a:noFill/>
          <a:ln w="9525">
            <a:noFill/>
            <a:miter lim="800000"/>
            <a:headEnd/>
            <a:tailEnd/>
          </a:ln>
        </p:spPr>
      </p:pic>
      <p:pic>
        <p:nvPicPr>
          <p:cNvPr id="15" name="Picture 8"/>
          <p:cNvPicPr>
            <a:picLocks noChangeAspect="1"/>
          </p:cNvPicPr>
          <p:nvPr/>
        </p:nvPicPr>
        <p:blipFill>
          <a:blip r:embed="rId4"/>
          <a:srcRect/>
          <a:stretch>
            <a:fillRect/>
          </a:stretch>
        </p:blipFill>
        <p:spPr bwMode="auto">
          <a:xfrm>
            <a:off x="3236913" y="8720138"/>
            <a:ext cx="317500" cy="317500"/>
          </a:xfrm>
          <a:prstGeom prst="rect">
            <a:avLst/>
          </a:prstGeom>
          <a:noFill/>
          <a:ln w="9525">
            <a:noFill/>
            <a:miter lim="800000"/>
            <a:headEnd/>
            <a:tailEnd/>
          </a:ln>
        </p:spPr>
      </p:pic>
      <p:pic>
        <p:nvPicPr>
          <p:cNvPr id="16" name="Picture 15" descr="instagram.png"/>
          <p:cNvPicPr>
            <a:picLocks noChangeAspect="1"/>
          </p:cNvPicPr>
          <p:nvPr/>
        </p:nvPicPr>
        <p:blipFill>
          <a:blip r:embed="rId5"/>
          <a:stretch>
            <a:fillRect/>
          </a:stretch>
        </p:blipFill>
        <p:spPr>
          <a:xfrm>
            <a:off x="3706813" y="8720138"/>
            <a:ext cx="317500" cy="317500"/>
          </a:xfrm>
          <a:prstGeom prst="rect">
            <a:avLst/>
          </a:prstGeom>
        </p:spPr>
      </p:pic>
      <p:sp>
        <p:nvSpPr>
          <p:cNvPr id="17"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14"/>
          <p:cNvSpPr/>
          <p:nvPr/>
        </p:nvSpPr>
        <p:spPr>
          <a:xfrm>
            <a:off x="0" y="2333625"/>
            <a:ext cx="6858000" cy="43211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262626"/>
                </a:solidFill>
                <a:ea typeface="ＭＳ Ｐゴシック" charset="-128"/>
                <a:cs typeface="ＭＳ Ｐゴシック" charset="-128"/>
              </a:rPr>
              <a:t>VISUAL HERE</a:t>
            </a:r>
          </a:p>
        </p:txBody>
      </p:sp>
      <p:sp>
        <p:nvSpPr>
          <p:cNvPr id="4100" name="TextBox 13"/>
          <p:cNvSpPr txBox="1">
            <a:spLocks noChangeArrowheads="1"/>
          </p:cNvSpPr>
          <p:nvPr/>
        </p:nvSpPr>
        <p:spPr bwMode="auto">
          <a:xfrm>
            <a:off x="261938" y="177800"/>
            <a:ext cx="6831012" cy="1322388"/>
          </a:xfrm>
          <a:prstGeom prst="rect">
            <a:avLst/>
          </a:prstGeom>
          <a:noFill/>
          <a:ln w="9525">
            <a:noFill/>
            <a:miter lim="800000"/>
            <a:headEnd/>
            <a:tailEnd/>
          </a:ln>
        </p:spPr>
        <p:txBody>
          <a:bodyPr>
            <a:prstTxWarp prst="textNoShape">
              <a:avLst/>
            </a:prstTxWarp>
            <a:spAutoFit/>
          </a:bodyPr>
          <a:lstStyle/>
          <a:p>
            <a:r>
              <a:rPr lang="en-US" sz="4500" dirty="0">
                <a:solidFill>
                  <a:srgbClr val="31859C"/>
                </a:solidFill>
                <a:latin typeface="+mj-lt"/>
                <a:ea typeface="Tahoma" charset="0"/>
                <a:cs typeface="Tahoma" charset="0"/>
              </a:rPr>
              <a:t>CHAPTER</a:t>
            </a:r>
            <a:r>
              <a:rPr lang="en-US" sz="4500" dirty="0" smtClean="0">
                <a:solidFill>
                  <a:srgbClr val="31859C"/>
                </a:solidFill>
                <a:latin typeface="+mj-lt"/>
                <a:ea typeface="Tahoma" charset="0"/>
                <a:cs typeface="Tahoma" charset="0"/>
              </a:rPr>
              <a:t> 2:</a:t>
            </a:r>
          </a:p>
          <a:p>
            <a:r>
              <a:rPr lang="en-US" sz="3500" dirty="0" smtClean="0">
                <a:latin typeface="+mj-lt"/>
                <a:ea typeface="Tahoma" charset="0"/>
                <a:cs typeface="Tahoma" charset="0"/>
              </a:rPr>
              <a:t>Chapter Two Title Here</a:t>
            </a:r>
            <a:endParaRPr lang="en-US" sz="3500" dirty="0">
              <a:latin typeface="+mj-lt"/>
              <a:ea typeface="Tahoma" charset="0"/>
              <a:cs typeface="Tahoma" charset="0"/>
            </a:endParaRPr>
          </a:p>
        </p:txBody>
      </p:sp>
      <p:sp>
        <p:nvSpPr>
          <p:cNvPr id="4101" name="TextBox 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dirty="0">
                <a:latin typeface="Tahoma" charset="0"/>
                <a:ea typeface="Tahoma" charset="0"/>
                <a:cs typeface="Tahoma" charset="0"/>
              </a:rPr>
              <a:t>// Page</a:t>
            </a:r>
            <a:r>
              <a:rPr lang="en-US" sz="1000" dirty="0" smtClean="0">
                <a:latin typeface="Tahoma" charset="0"/>
                <a:ea typeface="Tahoma" charset="0"/>
                <a:cs typeface="Tahoma" charset="0"/>
              </a:rPr>
              <a:t> 7</a:t>
            </a:r>
            <a:endParaRPr lang="en-US" sz="1000" dirty="0">
              <a:latin typeface="Tahoma" charset="0"/>
              <a:ea typeface="Tahoma" charset="0"/>
              <a:cs typeface="Tahoma" charset="0"/>
            </a:endParaRPr>
          </a:p>
        </p:txBody>
      </p:sp>
      <p:pic>
        <p:nvPicPr>
          <p:cNvPr id="12" name="Picture 7"/>
          <p:cNvPicPr>
            <a:picLocks noChangeAspect="1"/>
          </p:cNvPicPr>
          <p:nvPr/>
        </p:nvPicPr>
        <p:blipFill>
          <a:blip r:embed="rId3"/>
          <a:srcRect/>
          <a:stretch>
            <a:fillRect/>
          </a:stretch>
        </p:blipFill>
        <p:spPr bwMode="auto">
          <a:xfrm>
            <a:off x="2598738" y="8605838"/>
            <a:ext cx="546100" cy="431800"/>
          </a:xfrm>
          <a:prstGeom prst="rect">
            <a:avLst/>
          </a:prstGeom>
          <a:noFill/>
          <a:ln w="9525">
            <a:noFill/>
            <a:miter lim="800000"/>
            <a:headEnd/>
            <a:tailEnd/>
          </a:ln>
        </p:spPr>
      </p:pic>
      <p:pic>
        <p:nvPicPr>
          <p:cNvPr id="13" name="Picture 8"/>
          <p:cNvPicPr>
            <a:picLocks noChangeAspect="1"/>
          </p:cNvPicPr>
          <p:nvPr/>
        </p:nvPicPr>
        <p:blipFill>
          <a:blip r:embed="rId4"/>
          <a:srcRect/>
          <a:stretch>
            <a:fillRect/>
          </a:stretch>
        </p:blipFill>
        <p:spPr bwMode="auto">
          <a:xfrm>
            <a:off x="3236913" y="8720138"/>
            <a:ext cx="317500" cy="317500"/>
          </a:xfrm>
          <a:prstGeom prst="rect">
            <a:avLst/>
          </a:prstGeom>
          <a:noFill/>
          <a:ln w="9525">
            <a:noFill/>
            <a:miter lim="800000"/>
            <a:headEnd/>
            <a:tailEnd/>
          </a:ln>
        </p:spPr>
      </p:pic>
      <p:pic>
        <p:nvPicPr>
          <p:cNvPr id="14" name="Picture 13" descr="instagram.png"/>
          <p:cNvPicPr>
            <a:picLocks noChangeAspect="1"/>
          </p:cNvPicPr>
          <p:nvPr/>
        </p:nvPicPr>
        <p:blipFill>
          <a:blip r:embed="rId5"/>
          <a:stretch>
            <a:fillRect/>
          </a:stretch>
        </p:blipFill>
        <p:spPr>
          <a:xfrm>
            <a:off x="3706813" y="8720138"/>
            <a:ext cx="317500" cy="317500"/>
          </a:xfrm>
          <a:prstGeom prst="rect">
            <a:avLst/>
          </a:prstGeom>
        </p:spPr>
      </p:pic>
      <p:sp>
        <p:nvSpPr>
          <p:cNvPr id="16"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solidFill>
                  <a:srgbClr val="31859C"/>
                </a:solidFill>
                <a:latin typeface="Tahoma" charset="0"/>
                <a:ea typeface="Tahoma" charset="0"/>
                <a:cs typeface="Tahoma" charset="0"/>
              </a:rPr>
              <a:t>Header</a:t>
            </a:r>
            <a:endParaRPr lang="en-US" dirty="0">
              <a:solidFill>
                <a:srgbClr val="31859C"/>
              </a:solidFill>
              <a:latin typeface="Tahoma" charset="0"/>
              <a:ea typeface="Tahoma" charset="0"/>
              <a:cs typeface="Tahoma" charset="0"/>
            </a:endParaRPr>
          </a:p>
        </p:txBody>
      </p:sp>
      <p:sp>
        <p:nvSpPr>
          <p:cNvPr id="3" name="Content Placeholder 2"/>
          <p:cNvSpPr>
            <a:spLocks noGrp="1"/>
          </p:cNvSpPr>
          <p:nvPr>
            <p:ph idx="1"/>
          </p:nvPr>
        </p:nvSpPr>
        <p:spPr>
          <a:xfrm>
            <a:off x="342899" y="3003550"/>
            <a:ext cx="6172200" cy="4318000"/>
          </a:xfrm>
        </p:spPr>
        <p:txBody>
          <a:bodyPr>
            <a:normAutofit/>
          </a:bodyPr>
          <a:lstStyle/>
          <a:p>
            <a:pPr marL="0" indent="0">
              <a:lnSpc>
                <a:spcPct val="80000"/>
              </a:lnSpc>
              <a:buFont typeface="Arial" charset="0"/>
              <a:buNone/>
            </a:pPr>
            <a:r>
              <a:rPr lang="en-US" sz="1700" dirty="0">
                <a:solidFill>
                  <a:srgbClr val="404040"/>
                </a:solidFill>
                <a:latin typeface="+mj-lt"/>
                <a:ea typeface="Tahoma" charset="0"/>
                <a:cs typeface="Tahoma" charset="0"/>
              </a:rPr>
              <a:t>As much as we'd love to, we can't create templates that match the colors of every brand – unless, of course, your website just happens to match the colors you find in these templates! But if you're like most marketers (including us), you can customize the colors by getting the HEX code of the main colors of your website, and inputting it into PowerPoint.</a:t>
            </a:r>
          </a:p>
          <a:p>
            <a:pPr marL="0" indent="0">
              <a:lnSpc>
                <a:spcPct val="80000"/>
              </a:lnSpc>
              <a:buFont typeface="Arial" charset="0"/>
              <a:buNone/>
            </a:pPr>
            <a:endParaRPr lang="en-US" sz="1700" dirty="0">
              <a:solidFill>
                <a:srgbClr val="404040"/>
              </a:solidFill>
              <a:latin typeface="+mj-lt"/>
              <a:ea typeface="Tahoma" charset="0"/>
              <a:cs typeface="Tahoma" charset="0"/>
            </a:endParaRPr>
          </a:p>
          <a:p>
            <a:pPr marL="0" indent="0">
              <a:lnSpc>
                <a:spcPct val="80000"/>
              </a:lnSpc>
              <a:buFont typeface="Arial" charset="0"/>
              <a:buNone/>
            </a:pPr>
            <a:r>
              <a:rPr lang="en-US" sz="1700" dirty="0">
                <a:solidFill>
                  <a:srgbClr val="404040"/>
                </a:solidFill>
                <a:latin typeface="+mj-lt"/>
                <a:ea typeface="Tahoma" charset="0"/>
                <a:cs typeface="Tahoma" charset="0"/>
              </a:rPr>
              <a:t>A hex code is a 6-character alpha-numerical code that represents a color. To grab the HEX codes for your website or </a:t>
            </a:r>
            <a:r>
              <a:rPr lang="en-US" sz="1700" dirty="0" err="1">
                <a:solidFill>
                  <a:srgbClr val="404040"/>
                </a:solidFill>
                <a:latin typeface="+mj-lt"/>
                <a:ea typeface="Tahoma" charset="0"/>
                <a:cs typeface="Tahoma" charset="0"/>
              </a:rPr>
              <a:t>blog</a:t>
            </a:r>
            <a:r>
              <a:rPr lang="en-US" sz="1700" dirty="0">
                <a:solidFill>
                  <a:srgbClr val="404040"/>
                </a:solidFill>
                <a:latin typeface="+mj-lt"/>
                <a:ea typeface="Tahoma" charset="0"/>
                <a:cs typeface="Tahoma" charset="0"/>
              </a:rPr>
              <a:t>, simply take a screenshot of your website or </a:t>
            </a:r>
            <a:r>
              <a:rPr lang="en-US" sz="1700" dirty="0" err="1">
                <a:solidFill>
                  <a:srgbClr val="404040"/>
                </a:solidFill>
                <a:latin typeface="+mj-lt"/>
                <a:ea typeface="Tahoma" charset="0"/>
                <a:cs typeface="Tahoma" charset="0"/>
              </a:rPr>
              <a:t>blog</a:t>
            </a:r>
            <a:r>
              <a:rPr lang="en-US" sz="1700" dirty="0">
                <a:solidFill>
                  <a:srgbClr val="404040"/>
                </a:solidFill>
                <a:latin typeface="+mj-lt"/>
                <a:ea typeface="Tahoma" charset="0"/>
                <a:cs typeface="Tahoma" charset="0"/>
              </a:rPr>
              <a:t>, and then head over to </a:t>
            </a:r>
            <a:r>
              <a:rPr lang="en-US" sz="1700" dirty="0">
                <a:solidFill>
                  <a:srgbClr val="404040"/>
                </a:solidFill>
                <a:latin typeface="+mj-lt"/>
                <a:ea typeface="Tahoma" charset="0"/>
                <a:cs typeface="Tahoma" charset="0"/>
                <a:hlinkClick r:id="rId2"/>
              </a:rPr>
              <a:t>http://www.imagecolorpicker.com/</a:t>
            </a:r>
            <a:r>
              <a:rPr lang="en-US" sz="1700" dirty="0">
                <a:solidFill>
                  <a:srgbClr val="404040"/>
                </a:solidFill>
                <a:latin typeface="+mj-lt"/>
                <a:ea typeface="Tahoma" charset="0"/>
                <a:cs typeface="Tahoma" charset="0"/>
              </a:rPr>
              <a:t>.</a:t>
            </a:r>
            <a:r>
              <a:rPr lang="en-US" sz="1700" dirty="0" smtClean="0">
                <a:solidFill>
                  <a:srgbClr val="404040"/>
                </a:solidFill>
                <a:latin typeface="+mj-lt"/>
                <a:ea typeface="Tahoma" charset="0"/>
                <a:cs typeface="Tahoma" charset="0"/>
              </a:rPr>
              <a:t> </a:t>
            </a:r>
          </a:p>
        </p:txBody>
      </p:sp>
      <p:pic>
        <p:nvPicPr>
          <p:cNvPr id="5" name="Picture 7"/>
          <p:cNvPicPr>
            <a:picLocks noChangeAspect="1"/>
          </p:cNvPicPr>
          <p:nvPr/>
        </p:nvPicPr>
        <p:blipFill>
          <a:blip r:embed="rId3"/>
          <a:srcRect/>
          <a:stretch>
            <a:fillRect/>
          </a:stretch>
        </p:blipFill>
        <p:spPr bwMode="auto">
          <a:xfrm>
            <a:off x="2598738" y="8605838"/>
            <a:ext cx="546100" cy="431800"/>
          </a:xfrm>
          <a:prstGeom prst="rect">
            <a:avLst/>
          </a:prstGeom>
          <a:noFill/>
          <a:ln w="9525">
            <a:noFill/>
            <a:miter lim="800000"/>
            <a:headEnd/>
            <a:tailEnd/>
          </a:ln>
        </p:spPr>
      </p:pic>
      <p:pic>
        <p:nvPicPr>
          <p:cNvPr id="6" name="Picture 8"/>
          <p:cNvPicPr>
            <a:picLocks noChangeAspect="1"/>
          </p:cNvPicPr>
          <p:nvPr/>
        </p:nvPicPr>
        <p:blipFill>
          <a:blip r:embed="rId4"/>
          <a:srcRect/>
          <a:stretch>
            <a:fillRect/>
          </a:stretch>
        </p:blipFill>
        <p:spPr bwMode="auto">
          <a:xfrm>
            <a:off x="3236913" y="8720138"/>
            <a:ext cx="317500" cy="317500"/>
          </a:xfrm>
          <a:prstGeom prst="rect">
            <a:avLst/>
          </a:prstGeom>
          <a:noFill/>
          <a:ln w="9525">
            <a:noFill/>
            <a:miter lim="800000"/>
            <a:headEnd/>
            <a:tailEnd/>
          </a:ln>
        </p:spPr>
      </p:pic>
      <p:pic>
        <p:nvPicPr>
          <p:cNvPr id="7" name="Picture 6" descr="instagram.png"/>
          <p:cNvPicPr>
            <a:picLocks noChangeAspect="1"/>
          </p:cNvPicPr>
          <p:nvPr/>
        </p:nvPicPr>
        <p:blipFill>
          <a:blip r:embed="rId5"/>
          <a:stretch>
            <a:fillRect/>
          </a:stretch>
        </p:blipFill>
        <p:spPr>
          <a:xfrm>
            <a:off x="3706813" y="8720138"/>
            <a:ext cx="317500" cy="317500"/>
          </a:xfrm>
          <a:prstGeom prst="rect">
            <a:avLst/>
          </a:prstGeom>
        </p:spPr>
      </p:pic>
      <p:sp>
        <p:nvSpPr>
          <p:cNvPr id="8"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
        <p:nvSpPr>
          <p:cNvPr id="9" name="Right Triangle 8"/>
          <p:cNvSpPr/>
          <p:nvPr/>
        </p:nvSpPr>
        <p:spPr>
          <a:xfrm rot="5400000">
            <a:off x="765259" y="1322304"/>
            <a:ext cx="804863" cy="1649582"/>
          </a:xfrm>
          <a:prstGeom prst="r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0" name="Rectangle 9"/>
          <p:cNvSpPr/>
          <p:nvPr/>
        </p:nvSpPr>
        <p:spPr>
          <a:xfrm>
            <a:off x="504825" y="1890712"/>
            <a:ext cx="5781675" cy="1112838"/>
          </a:xfrm>
          <a:prstGeom prst="rect">
            <a:avLst/>
          </a:prstGeom>
          <a:solidFill>
            <a:schemeClr val="bg1"/>
          </a:solid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1" name="TextBox 10"/>
          <p:cNvSpPr txBox="1"/>
          <p:nvPr/>
        </p:nvSpPr>
        <p:spPr>
          <a:xfrm>
            <a:off x="647700" y="1993900"/>
            <a:ext cx="5346700" cy="923330"/>
          </a:xfrm>
          <a:prstGeom prst="rect">
            <a:avLst/>
          </a:prstGeom>
          <a:noFill/>
        </p:spPr>
        <p:txBody>
          <a:bodyPr wrap="square" rtlCol="0">
            <a:spAutoFit/>
          </a:bodyPr>
          <a:lstStyle/>
          <a:p>
            <a:r>
              <a:rPr lang="en-US" b="1" dirty="0" smtClean="0"/>
              <a:t>Important note or fact here</a:t>
            </a:r>
          </a:p>
          <a:p>
            <a:r>
              <a:rPr lang="en-US" dirty="0" err="1" smtClean="0"/>
              <a:t>fdakjdalfjlkadjflkjdklfjadlkjfkldjalkfjadkljfkldajlkfjdalkjfkfdjakljdflkdalfjdklajflkadjfklajdlkfjakldfkldj</a:t>
            </a:r>
            <a:endParaRPr lang="en-US" dirty="0"/>
          </a:p>
        </p:txBody>
      </p:sp>
      <p:sp>
        <p:nvSpPr>
          <p:cNvPr id="12" name="TextBox 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dirty="0">
                <a:latin typeface="Tahoma" charset="0"/>
                <a:ea typeface="Tahoma" charset="0"/>
                <a:cs typeface="Tahoma" charset="0"/>
              </a:rPr>
              <a:t>// Page</a:t>
            </a:r>
            <a:r>
              <a:rPr lang="en-US" sz="1000" dirty="0" smtClean="0">
                <a:latin typeface="Tahoma" charset="0"/>
                <a:ea typeface="Tahoma" charset="0"/>
                <a:cs typeface="Tahoma" charset="0"/>
              </a:rPr>
              <a:t> 8</a:t>
            </a:r>
            <a:endParaRPr lang="en-US" sz="1000" dirty="0">
              <a:latin typeface="Tahoma" charset="0"/>
              <a:ea typeface="Tahoma" charset="0"/>
              <a:cs typeface="Tahom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Content Placeholder 2"/>
          <p:cNvSpPr>
            <a:spLocks noGrp="1"/>
          </p:cNvSpPr>
          <p:nvPr>
            <p:ph idx="1"/>
          </p:nvPr>
        </p:nvSpPr>
        <p:spPr>
          <a:xfrm>
            <a:off x="357982" y="598489"/>
            <a:ext cx="6172200" cy="2643188"/>
          </a:xfrm>
        </p:spPr>
        <p:txBody>
          <a:bodyPr/>
          <a:lstStyle/>
          <a:p>
            <a:pPr marL="0" indent="0">
              <a:buNone/>
            </a:pPr>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a:t>
            </a:r>
          </a:p>
          <a:p>
            <a:pPr marL="0" indent="0">
              <a:buNone/>
            </a:pPr>
            <a:endParaRPr lang="en-US" sz="1700" dirty="0" smtClean="0"/>
          </a:p>
          <a:p>
            <a:pPr marL="0" indent="0">
              <a:buNone/>
            </a:pPr>
            <a:r>
              <a:rPr lang="en-US" sz="1700" dirty="0" smtClean="0"/>
              <a:t>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agimus.Id</a:t>
            </a:r>
            <a:r>
              <a:rPr lang="en-US" sz="1700" dirty="0" smtClean="0"/>
              <a:t> </a:t>
            </a:r>
            <a:r>
              <a:rPr lang="en-US" sz="1700" dirty="0" err="1" smtClean="0"/>
              <a:t>enim</a:t>
            </a:r>
            <a:r>
              <a:rPr lang="en-US" sz="1700" dirty="0" smtClean="0"/>
              <a:t> </a:t>
            </a:r>
            <a:r>
              <a:rPr lang="en-US" sz="1700" dirty="0" err="1" smtClean="0"/>
              <a:t>volumus</a:t>
            </a:r>
            <a:r>
              <a:rPr lang="en-US" sz="1700" dirty="0" smtClean="0"/>
              <a:t>, id </a:t>
            </a:r>
            <a:r>
              <a:rPr lang="en-US" sz="1700" dirty="0" err="1" smtClean="0"/>
              <a:t>contendimus</a:t>
            </a:r>
            <a:r>
              <a:rPr lang="en-US" sz="1700" dirty="0" smtClean="0"/>
              <a:t>, </a:t>
            </a:r>
            <a:r>
              <a:rPr lang="en-US" sz="1700" dirty="0" err="1" smtClean="0"/>
              <a:t>ut</a:t>
            </a:r>
            <a:r>
              <a:rPr lang="en-US" sz="1700" dirty="0" smtClean="0"/>
              <a:t> </a:t>
            </a:r>
            <a:r>
              <a:rPr lang="en-US" sz="1700" dirty="0" err="1" smtClean="0"/>
              <a:t>officii</a:t>
            </a:r>
            <a:r>
              <a:rPr lang="en-US" sz="1700" dirty="0" smtClean="0"/>
              <a:t> </a:t>
            </a:r>
            <a:r>
              <a:rPr lang="en-US" sz="1700" dirty="0" err="1" smtClean="0"/>
              <a:t>fructus</a:t>
            </a:r>
            <a:r>
              <a:rPr lang="en-US" sz="1700" dirty="0" smtClean="0"/>
              <a:t> sit </a:t>
            </a:r>
            <a:r>
              <a:rPr lang="en-US" sz="1700" dirty="0" err="1" smtClean="0"/>
              <a:t>ipsum</a:t>
            </a:r>
            <a:r>
              <a:rPr lang="en-US" sz="1700" dirty="0" smtClean="0"/>
              <a:t> </a:t>
            </a:r>
            <a:r>
              <a:rPr lang="en-US" sz="1700" dirty="0" err="1" smtClean="0"/>
              <a:t>officium</a:t>
            </a:r>
            <a:r>
              <a:rPr lang="en-US" sz="1700" dirty="0" smtClean="0"/>
              <a:t>. </a:t>
            </a:r>
            <a:r>
              <a:rPr lang="en-US" sz="1700" dirty="0" err="1" smtClean="0"/>
              <a:t>Beatus</a:t>
            </a:r>
            <a:r>
              <a:rPr lang="en-US" sz="1700" dirty="0" smtClean="0"/>
              <a:t> </a:t>
            </a:r>
            <a:r>
              <a:rPr lang="en-US" sz="1700" dirty="0" err="1" smtClean="0"/>
              <a:t>autem</a:t>
            </a:r>
            <a:r>
              <a:rPr lang="en-US" sz="1700" dirty="0" smtClean="0"/>
              <a:t> </a:t>
            </a:r>
            <a:r>
              <a:rPr lang="en-US" sz="1700" dirty="0" err="1" smtClean="0"/>
              <a:t>esse</a:t>
            </a:r>
            <a:r>
              <a:rPr lang="en-US" sz="1700" dirty="0" smtClean="0"/>
              <a:t> in </a:t>
            </a:r>
            <a:r>
              <a:rPr lang="en-US" sz="1700" dirty="0" err="1" smtClean="0"/>
              <a:t>maximarum</a:t>
            </a:r>
            <a:r>
              <a:rPr lang="en-US" sz="1700" dirty="0" smtClean="0"/>
              <a:t> </a:t>
            </a:r>
            <a:r>
              <a:rPr lang="en-US" sz="1700" dirty="0" err="1" smtClean="0"/>
              <a:t>rerum</a:t>
            </a:r>
            <a:r>
              <a:rPr lang="en-US" sz="1700" dirty="0" smtClean="0"/>
              <a:t> </a:t>
            </a:r>
            <a:r>
              <a:rPr lang="en-US" sz="1700" dirty="0" err="1" smtClean="0"/>
              <a:t>timore</a:t>
            </a:r>
            <a:r>
              <a:rPr lang="en-US" sz="1700" dirty="0" smtClean="0"/>
              <a:t> </a:t>
            </a:r>
            <a:r>
              <a:rPr lang="en-US" sz="1700" dirty="0" err="1" smtClean="0"/>
              <a:t>nemo</a:t>
            </a:r>
            <a:r>
              <a:rPr lang="en-US" sz="1700" dirty="0" smtClean="0"/>
              <a:t> </a:t>
            </a:r>
            <a:r>
              <a:rPr lang="en-US" sz="1700" dirty="0" err="1" smtClean="0"/>
              <a:t>potest</a:t>
            </a:r>
            <a:r>
              <a:rPr lang="en-US" sz="1700" dirty="0" smtClean="0"/>
              <a:t>. Non </a:t>
            </a:r>
            <a:r>
              <a:rPr lang="en-US" sz="1700" dirty="0" err="1" smtClean="0"/>
              <a:t>est</a:t>
            </a:r>
            <a:r>
              <a:rPr lang="en-US" sz="1700" dirty="0" smtClean="0"/>
              <a:t> </a:t>
            </a:r>
            <a:r>
              <a:rPr lang="en-US" sz="1700" dirty="0" err="1" smtClean="0"/>
              <a:t>igitur</a:t>
            </a:r>
            <a:r>
              <a:rPr lang="en-US" sz="1700" dirty="0" smtClean="0"/>
              <a:t> </a:t>
            </a:r>
            <a:r>
              <a:rPr lang="en-US" sz="1700" dirty="0" err="1" smtClean="0"/>
              <a:t>voluptas</a:t>
            </a:r>
            <a:r>
              <a:rPr lang="en-US" sz="1700" dirty="0" smtClean="0"/>
              <a:t> </a:t>
            </a:r>
            <a:r>
              <a:rPr lang="en-US" sz="1700" dirty="0" err="1" smtClean="0"/>
              <a:t>bonum</a:t>
            </a:r>
            <a:endParaRPr lang="en-US" sz="1700" dirty="0">
              <a:ea typeface="Tahoma" charset="0"/>
              <a:cs typeface="Tahoma" charset="0"/>
            </a:endParaRPr>
          </a:p>
        </p:txBody>
      </p:sp>
      <p:pic>
        <p:nvPicPr>
          <p:cNvPr id="15" name="Picture 7"/>
          <p:cNvPicPr>
            <a:picLocks noChangeAspect="1"/>
          </p:cNvPicPr>
          <p:nvPr/>
        </p:nvPicPr>
        <p:blipFill>
          <a:blip r:embed="rId2"/>
          <a:srcRect/>
          <a:stretch>
            <a:fillRect/>
          </a:stretch>
        </p:blipFill>
        <p:spPr bwMode="auto">
          <a:xfrm>
            <a:off x="2598738" y="8605838"/>
            <a:ext cx="546100" cy="431800"/>
          </a:xfrm>
          <a:prstGeom prst="rect">
            <a:avLst/>
          </a:prstGeom>
          <a:noFill/>
          <a:ln w="9525">
            <a:noFill/>
            <a:miter lim="800000"/>
            <a:headEnd/>
            <a:tailEnd/>
          </a:ln>
        </p:spPr>
      </p:pic>
      <p:pic>
        <p:nvPicPr>
          <p:cNvPr id="17" name="Picture 8"/>
          <p:cNvPicPr>
            <a:picLocks noChangeAspect="1"/>
          </p:cNvPicPr>
          <p:nvPr/>
        </p:nvPicPr>
        <p:blipFill>
          <a:blip r:embed="rId3"/>
          <a:srcRect/>
          <a:stretch>
            <a:fillRect/>
          </a:stretch>
        </p:blipFill>
        <p:spPr bwMode="auto">
          <a:xfrm>
            <a:off x="3236913" y="8720138"/>
            <a:ext cx="317500" cy="317500"/>
          </a:xfrm>
          <a:prstGeom prst="rect">
            <a:avLst/>
          </a:prstGeom>
          <a:noFill/>
          <a:ln w="9525">
            <a:noFill/>
            <a:miter lim="800000"/>
            <a:headEnd/>
            <a:tailEnd/>
          </a:ln>
        </p:spPr>
      </p:pic>
      <p:pic>
        <p:nvPicPr>
          <p:cNvPr id="18" name="Picture 17" descr="instagram.png"/>
          <p:cNvPicPr>
            <a:picLocks noChangeAspect="1"/>
          </p:cNvPicPr>
          <p:nvPr/>
        </p:nvPicPr>
        <p:blipFill>
          <a:blip r:embed="rId4"/>
          <a:stretch>
            <a:fillRect/>
          </a:stretch>
        </p:blipFill>
        <p:spPr>
          <a:xfrm>
            <a:off x="3706813" y="8720138"/>
            <a:ext cx="317500" cy="317500"/>
          </a:xfrm>
          <a:prstGeom prst="rect">
            <a:avLst/>
          </a:prstGeom>
        </p:spPr>
      </p:pic>
      <p:sp>
        <p:nvSpPr>
          <p:cNvPr id="19"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
        <p:nvSpPr>
          <p:cNvPr id="26" name="Rounded Rectangle 25"/>
          <p:cNvSpPr/>
          <p:nvPr/>
        </p:nvSpPr>
        <p:spPr>
          <a:xfrm>
            <a:off x="249238" y="3641727"/>
            <a:ext cx="1947862" cy="1778000"/>
          </a:xfrm>
          <a:prstGeom prst="roundRect">
            <a:avLst/>
          </a:prstGeom>
          <a:solidFill>
            <a:schemeClr val="accent1">
              <a:lumMod val="40000"/>
              <a:lumOff val="6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27" name="Oval 26"/>
          <p:cNvSpPr/>
          <p:nvPr/>
        </p:nvSpPr>
        <p:spPr>
          <a:xfrm>
            <a:off x="249238" y="3241677"/>
            <a:ext cx="800100" cy="800100"/>
          </a:xfrm>
          <a:prstGeom prst="ellipse">
            <a:avLst/>
          </a:prstGeom>
          <a:solidFill>
            <a:schemeClr val="accent1">
              <a:lumMod val="40000"/>
              <a:lumOff val="6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smtClean="0">
                <a:solidFill>
                  <a:srgbClr val="FFFFFF"/>
                </a:solidFill>
                <a:ea typeface="ＭＳ Ｐゴシック" charset="-128"/>
                <a:cs typeface="ＭＳ Ｐゴシック" charset="-128"/>
              </a:rPr>
              <a:t>1.</a:t>
            </a:r>
            <a:endParaRPr lang="en-US" dirty="0">
              <a:solidFill>
                <a:srgbClr val="FFFFFF"/>
              </a:solidFill>
              <a:ea typeface="ＭＳ Ｐゴシック" charset="-128"/>
              <a:cs typeface="ＭＳ Ｐゴシック" charset="-128"/>
            </a:endParaRPr>
          </a:p>
        </p:txBody>
      </p:sp>
      <p:sp>
        <p:nvSpPr>
          <p:cNvPr id="53" name="Rounded Rectangle 52"/>
          <p:cNvSpPr/>
          <p:nvPr/>
        </p:nvSpPr>
        <p:spPr>
          <a:xfrm>
            <a:off x="2432050" y="3641727"/>
            <a:ext cx="1947862" cy="1778000"/>
          </a:xfrm>
          <a:prstGeom prst="roundRect">
            <a:avLst/>
          </a:prstGeom>
          <a:solidFill>
            <a:schemeClr val="accent1">
              <a:lumMod val="60000"/>
              <a:lumOff val="4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4" name="Oval 53"/>
          <p:cNvSpPr/>
          <p:nvPr/>
        </p:nvSpPr>
        <p:spPr>
          <a:xfrm>
            <a:off x="3033713" y="3241677"/>
            <a:ext cx="800100" cy="800100"/>
          </a:xfrm>
          <a:prstGeom prst="ellipse">
            <a:avLst/>
          </a:prstGeom>
          <a:solidFill>
            <a:schemeClr val="accent1">
              <a:lumMod val="60000"/>
              <a:lumOff val="4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smtClean="0">
                <a:solidFill>
                  <a:srgbClr val="FFFFFF"/>
                </a:solidFill>
                <a:ea typeface="ＭＳ Ｐゴシック" charset="-128"/>
                <a:cs typeface="ＭＳ Ｐゴシック" charset="-128"/>
              </a:rPr>
              <a:t>2.</a:t>
            </a:r>
            <a:endParaRPr lang="en-US" dirty="0">
              <a:solidFill>
                <a:srgbClr val="FFFFFF"/>
              </a:solidFill>
              <a:ea typeface="ＭＳ Ｐゴシック" charset="-128"/>
              <a:cs typeface="ＭＳ Ｐゴシック" charset="-128"/>
            </a:endParaRPr>
          </a:p>
        </p:txBody>
      </p:sp>
      <p:sp>
        <p:nvSpPr>
          <p:cNvPr id="55" name="Rounded Rectangle 54"/>
          <p:cNvSpPr/>
          <p:nvPr/>
        </p:nvSpPr>
        <p:spPr>
          <a:xfrm>
            <a:off x="4582320" y="3641727"/>
            <a:ext cx="1947862" cy="1778000"/>
          </a:xfrm>
          <a:prstGeom prst="roundRect">
            <a:avLst/>
          </a:prstGeom>
          <a:solidFill>
            <a:schemeClr val="accent1">
              <a:lumMod val="75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6" name="Oval 55"/>
          <p:cNvSpPr/>
          <p:nvPr/>
        </p:nvSpPr>
        <p:spPr>
          <a:xfrm>
            <a:off x="5697539" y="3241677"/>
            <a:ext cx="800100" cy="800100"/>
          </a:xfrm>
          <a:prstGeom prst="ellipse">
            <a:avLst/>
          </a:prstGeom>
          <a:solidFill>
            <a:schemeClr val="accent1">
              <a:lumMod val="75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smtClean="0">
                <a:solidFill>
                  <a:srgbClr val="FFFFFF"/>
                </a:solidFill>
                <a:ea typeface="ＭＳ Ｐゴシック" charset="-128"/>
                <a:cs typeface="ＭＳ Ｐゴシック" charset="-128"/>
              </a:rPr>
              <a:t>3.</a:t>
            </a:r>
            <a:endParaRPr lang="en-US" dirty="0">
              <a:solidFill>
                <a:srgbClr val="FFFFFF"/>
              </a:solidFill>
              <a:ea typeface="ＭＳ Ｐゴシック" charset="-128"/>
              <a:cs typeface="ＭＳ Ｐゴシック" charset="-128"/>
            </a:endParaRPr>
          </a:p>
        </p:txBody>
      </p:sp>
      <p:sp>
        <p:nvSpPr>
          <p:cNvPr id="57" name="Rounded Rectangle 56"/>
          <p:cNvSpPr/>
          <p:nvPr/>
        </p:nvSpPr>
        <p:spPr>
          <a:xfrm>
            <a:off x="234156" y="6238877"/>
            <a:ext cx="1947862" cy="1778000"/>
          </a:xfrm>
          <a:prstGeom prst="roundRect">
            <a:avLst/>
          </a:prstGeom>
          <a:solidFill>
            <a:srgbClr val="101027"/>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8" name="Oval 57"/>
          <p:cNvSpPr/>
          <p:nvPr/>
        </p:nvSpPr>
        <p:spPr>
          <a:xfrm>
            <a:off x="234156" y="5838827"/>
            <a:ext cx="800100" cy="800100"/>
          </a:xfrm>
          <a:prstGeom prst="ellipse">
            <a:avLst/>
          </a:prstGeom>
          <a:solidFill>
            <a:srgbClr val="101027"/>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a:solidFill>
                  <a:srgbClr val="FFFFFF"/>
                </a:solidFill>
                <a:ea typeface="ＭＳ Ｐゴシック" charset="-128"/>
                <a:cs typeface="ＭＳ Ｐゴシック" charset="-128"/>
              </a:rPr>
              <a:t>6</a:t>
            </a:r>
            <a:r>
              <a:rPr lang="en-US" dirty="0" smtClean="0">
                <a:solidFill>
                  <a:srgbClr val="FFFFFF"/>
                </a:solidFill>
                <a:ea typeface="ＭＳ Ｐゴシック" charset="-128"/>
                <a:cs typeface="ＭＳ Ｐゴシック" charset="-128"/>
              </a:rPr>
              <a:t>.</a:t>
            </a:r>
            <a:endParaRPr lang="en-US" dirty="0">
              <a:solidFill>
                <a:srgbClr val="FFFFFF"/>
              </a:solidFill>
              <a:ea typeface="ＭＳ Ｐゴシック" charset="-128"/>
              <a:cs typeface="ＭＳ Ｐゴシック" charset="-128"/>
            </a:endParaRPr>
          </a:p>
        </p:txBody>
      </p:sp>
      <p:sp>
        <p:nvSpPr>
          <p:cNvPr id="59" name="Rounded Rectangle 58"/>
          <p:cNvSpPr/>
          <p:nvPr/>
        </p:nvSpPr>
        <p:spPr>
          <a:xfrm>
            <a:off x="2416968" y="6238877"/>
            <a:ext cx="1947862" cy="1778000"/>
          </a:xfrm>
          <a:prstGeom prst="roundRect">
            <a:avLst/>
          </a:prstGeom>
          <a:solidFill>
            <a:schemeClr val="tx2">
              <a:lumMod val="5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0" name="Oval 59"/>
          <p:cNvSpPr/>
          <p:nvPr/>
        </p:nvSpPr>
        <p:spPr>
          <a:xfrm>
            <a:off x="3018631" y="5838827"/>
            <a:ext cx="800100" cy="800100"/>
          </a:xfrm>
          <a:prstGeom prst="ellipse">
            <a:avLst/>
          </a:prstGeom>
          <a:solidFill>
            <a:schemeClr val="tx2">
              <a:lumMod val="5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smtClean="0">
                <a:solidFill>
                  <a:srgbClr val="FFFFFF"/>
                </a:solidFill>
                <a:ea typeface="ＭＳ Ｐゴシック" charset="-128"/>
                <a:cs typeface="ＭＳ Ｐゴシック" charset="-128"/>
              </a:rPr>
              <a:t>5.</a:t>
            </a:r>
            <a:endParaRPr lang="en-US" dirty="0">
              <a:solidFill>
                <a:srgbClr val="FFFFFF"/>
              </a:solidFill>
              <a:ea typeface="ＭＳ Ｐゴシック" charset="-128"/>
              <a:cs typeface="ＭＳ Ｐゴシック" charset="-128"/>
            </a:endParaRPr>
          </a:p>
        </p:txBody>
      </p:sp>
      <p:sp>
        <p:nvSpPr>
          <p:cNvPr id="61" name="Rounded Rectangle 60"/>
          <p:cNvSpPr/>
          <p:nvPr/>
        </p:nvSpPr>
        <p:spPr>
          <a:xfrm>
            <a:off x="4567238" y="6238877"/>
            <a:ext cx="1947862" cy="1778000"/>
          </a:xfrm>
          <a:prstGeom prst="roundRect">
            <a:avLst/>
          </a:prstGeom>
          <a:solidFill>
            <a:schemeClr val="accent1">
              <a:lumMod val="5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2" name="Oval 61"/>
          <p:cNvSpPr/>
          <p:nvPr/>
        </p:nvSpPr>
        <p:spPr>
          <a:xfrm>
            <a:off x="5682457" y="5838827"/>
            <a:ext cx="800100" cy="800100"/>
          </a:xfrm>
          <a:prstGeom prst="ellipse">
            <a:avLst/>
          </a:prstGeom>
          <a:solidFill>
            <a:schemeClr val="accent1">
              <a:lumMod val="5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dirty="0" smtClean="0">
                <a:solidFill>
                  <a:srgbClr val="FFFFFF"/>
                </a:solidFill>
                <a:ea typeface="ＭＳ Ｐゴシック" charset="-128"/>
                <a:cs typeface="ＭＳ Ｐゴシック" charset="-128"/>
              </a:rPr>
              <a:t>4.</a:t>
            </a:r>
            <a:endParaRPr lang="en-US" dirty="0">
              <a:solidFill>
                <a:srgbClr val="FFFFFF"/>
              </a:solidFill>
              <a:ea typeface="ＭＳ Ｐゴシック" charset="-128"/>
              <a:cs typeface="ＭＳ Ｐゴシック" charset="-128"/>
            </a:endParaRPr>
          </a:p>
        </p:txBody>
      </p:sp>
      <p:sp>
        <p:nvSpPr>
          <p:cNvPr id="20" name="TextBox 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dirty="0">
                <a:latin typeface="Tahoma" charset="0"/>
                <a:ea typeface="Tahoma" charset="0"/>
                <a:cs typeface="Tahoma" charset="0"/>
              </a:rPr>
              <a:t>// Page</a:t>
            </a:r>
            <a:r>
              <a:rPr lang="en-US" sz="1000" dirty="0" smtClean="0">
                <a:latin typeface="Tahoma" charset="0"/>
                <a:ea typeface="Tahoma" charset="0"/>
                <a:cs typeface="Tahoma" charset="0"/>
              </a:rPr>
              <a:t> 9</a:t>
            </a:r>
            <a:endParaRPr lang="en-US" sz="1000" dirty="0">
              <a:latin typeface="Tahoma" charset="0"/>
              <a:ea typeface="Tahoma" charset="0"/>
              <a:cs typeface="Tahoma"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57200"/>
            <a:ext cx="6172200" cy="2643188"/>
          </a:xfrm>
        </p:spPr>
        <p:txBody>
          <a:bodyPr>
            <a:normAutofit/>
          </a:bodyPr>
          <a:lstStyle/>
          <a:p>
            <a:pPr marL="0" indent="0">
              <a:buNone/>
            </a:pPr>
            <a:r>
              <a:rPr lang="en-US" sz="1700" dirty="0" err="1" smtClean="0"/>
              <a:t>Lorem</a:t>
            </a:r>
            <a:r>
              <a:rPr lang="en-US" sz="1700" dirty="0" smtClean="0"/>
              <a:t> </a:t>
            </a:r>
            <a:r>
              <a:rPr lang="en-US" sz="1700" dirty="0" err="1" smtClean="0"/>
              <a:t>ipsum</a:t>
            </a:r>
            <a:r>
              <a:rPr lang="en-US" sz="1700" dirty="0" smtClean="0"/>
              <a:t> dolor sit </a:t>
            </a:r>
            <a:r>
              <a:rPr lang="en-US" sz="1700" dirty="0" err="1" smtClean="0"/>
              <a:t>amet</a:t>
            </a:r>
            <a:r>
              <a:rPr lang="en-US" sz="1700" dirty="0" smtClean="0"/>
              <a:t>, </a:t>
            </a:r>
            <a:r>
              <a:rPr lang="en-US" sz="1700" dirty="0" err="1" smtClean="0"/>
              <a:t>consectetur</a:t>
            </a:r>
            <a:r>
              <a:rPr lang="en-US" sz="1700" dirty="0" smtClean="0"/>
              <a:t> </a:t>
            </a:r>
            <a:r>
              <a:rPr lang="en-US" sz="1700" dirty="0" err="1" smtClean="0"/>
              <a:t>adipiscing</a:t>
            </a:r>
            <a:r>
              <a:rPr lang="en-US" sz="1700" dirty="0" smtClean="0"/>
              <a:t> </a:t>
            </a:r>
            <a:r>
              <a:rPr lang="en-US" sz="1700" dirty="0" err="1" smtClean="0"/>
              <a:t>elit</a:t>
            </a:r>
            <a:r>
              <a:rPr lang="en-US" sz="1700" dirty="0" smtClean="0"/>
              <a:t>. </a:t>
            </a:r>
            <a:r>
              <a:rPr lang="en-US" sz="1700" dirty="0" err="1" smtClean="0"/>
              <a:t>Immo</a:t>
            </a:r>
            <a:r>
              <a:rPr lang="en-US" sz="1700" dirty="0" smtClean="0"/>
              <a:t> </a:t>
            </a:r>
            <a:r>
              <a:rPr lang="en-US" sz="1700" dirty="0" err="1" smtClean="0"/>
              <a:t>istud</a:t>
            </a:r>
            <a:r>
              <a:rPr lang="en-US" sz="1700" dirty="0" smtClean="0"/>
              <a:t> </a:t>
            </a:r>
            <a:r>
              <a:rPr lang="en-US" sz="1700" dirty="0" err="1" smtClean="0"/>
              <a:t>quidem</a:t>
            </a:r>
            <a:r>
              <a:rPr lang="en-US" sz="1700" dirty="0" smtClean="0"/>
              <a:t>, </a:t>
            </a:r>
            <a:r>
              <a:rPr lang="en-US" sz="1700" dirty="0" err="1" smtClean="0"/>
              <a:t>inquam</a:t>
            </a:r>
            <a:r>
              <a:rPr lang="en-US" sz="1700" dirty="0" smtClean="0"/>
              <a:t>, quo loco </a:t>
            </a:r>
            <a:r>
              <a:rPr lang="en-US" sz="1700" dirty="0" err="1" smtClean="0"/>
              <a:t>quidque</a:t>
            </a:r>
            <a:r>
              <a:rPr lang="en-US" sz="1700" dirty="0" smtClean="0"/>
              <a:t>, nisi </a:t>
            </a:r>
            <a:r>
              <a:rPr lang="en-US" sz="1700" dirty="0" err="1" smtClean="0"/>
              <a:t>iniquum</a:t>
            </a:r>
            <a:r>
              <a:rPr lang="en-US" sz="1700" dirty="0" smtClean="0"/>
              <a:t> </a:t>
            </a:r>
            <a:r>
              <a:rPr lang="en-US" sz="1700" dirty="0" err="1" smtClean="0"/>
              <a:t>postulo</a:t>
            </a:r>
            <a:r>
              <a:rPr lang="en-US" sz="1700" dirty="0" smtClean="0"/>
              <a:t>, </a:t>
            </a:r>
            <a:r>
              <a:rPr lang="en-US" sz="1700" dirty="0" err="1" smtClean="0"/>
              <a:t>arbitratu</a:t>
            </a:r>
            <a:r>
              <a:rPr lang="en-US" sz="1700" dirty="0" smtClean="0"/>
              <a:t> </a:t>
            </a:r>
            <a:r>
              <a:rPr lang="en-US" sz="1700" dirty="0" err="1" smtClean="0"/>
              <a:t>meo</a:t>
            </a:r>
            <a:r>
              <a:rPr lang="en-US" sz="1700" dirty="0" smtClean="0"/>
              <a:t>. </a:t>
            </a:r>
            <a:r>
              <a:rPr lang="en-US" sz="1700" dirty="0" err="1" smtClean="0"/>
              <a:t>Negat</a:t>
            </a:r>
            <a:r>
              <a:rPr lang="en-US" sz="1700" dirty="0" smtClean="0"/>
              <a:t> </a:t>
            </a:r>
            <a:r>
              <a:rPr lang="en-US" sz="1700" dirty="0" err="1" smtClean="0"/>
              <a:t>enim</a:t>
            </a:r>
            <a:r>
              <a:rPr lang="en-US" sz="1700" dirty="0" smtClean="0"/>
              <a:t> </a:t>
            </a:r>
            <a:r>
              <a:rPr lang="en-US" sz="1700" dirty="0" err="1" smtClean="0"/>
              <a:t>summo</a:t>
            </a:r>
            <a:r>
              <a:rPr lang="en-US" sz="1700" dirty="0" smtClean="0"/>
              <a:t> bono </a:t>
            </a:r>
            <a:r>
              <a:rPr lang="en-US" sz="1700" dirty="0" err="1" smtClean="0"/>
              <a:t>afferre</a:t>
            </a:r>
            <a:r>
              <a:rPr lang="en-US" sz="1700" dirty="0" smtClean="0"/>
              <a:t> </a:t>
            </a:r>
            <a:r>
              <a:rPr lang="en-US" sz="1700" dirty="0" err="1" smtClean="0"/>
              <a:t>incrementum</a:t>
            </a:r>
            <a:r>
              <a:rPr lang="en-US" sz="1700" dirty="0" smtClean="0"/>
              <a:t> diem. </a:t>
            </a:r>
            <a:r>
              <a:rPr lang="en-US" sz="1700" dirty="0" err="1" smtClean="0"/>
              <a:t>Iam</a:t>
            </a:r>
            <a:r>
              <a:rPr lang="en-US" sz="1700" dirty="0" smtClean="0"/>
              <a:t> </a:t>
            </a:r>
            <a:r>
              <a:rPr lang="en-US" sz="1700" dirty="0" err="1" smtClean="0"/>
              <a:t>contemni</a:t>
            </a:r>
            <a:r>
              <a:rPr lang="en-US" sz="1700" dirty="0" smtClean="0"/>
              <a:t> non </a:t>
            </a:r>
            <a:r>
              <a:rPr lang="en-US" sz="1700" dirty="0" err="1" smtClean="0"/>
              <a:t>poteris</a:t>
            </a:r>
            <a:r>
              <a:rPr lang="en-US" sz="1700" dirty="0" smtClean="0"/>
              <a:t>. </a:t>
            </a:r>
          </a:p>
          <a:p>
            <a:pPr marL="0" indent="0">
              <a:buNone/>
            </a:pPr>
            <a:endParaRPr lang="en-US" sz="1700" dirty="0" smtClean="0"/>
          </a:p>
          <a:p>
            <a:pPr marL="0" indent="0">
              <a:buNone/>
            </a:pPr>
            <a:r>
              <a:rPr lang="en-US" sz="1700" dirty="0" smtClean="0"/>
              <a:t>Duo </a:t>
            </a:r>
            <a:r>
              <a:rPr lang="en-US" sz="1700" dirty="0" err="1" smtClean="0"/>
              <a:t>Reges</a:t>
            </a:r>
            <a:r>
              <a:rPr lang="en-US" sz="1700" dirty="0" smtClean="0"/>
              <a:t>: </a:t>
            </a:r>
            <a:r>
              <a:rPr lang="en-US" sz="1700" dirty="0" err="1" smtClean="0"/>
              <a:t>constructio</a:t>
            </a:r>
            <a:r>
              <a:rPr lang="en-US" sz="1700" dirty="0" smtClean="0"/>
              <a:t> </a:t>
            </a:r>
            <a:r>
              <a:rPr lang="en-US" sz="1700" dirty="0" err="1" smtClean="0"/>
              <a:t>interrete</a:t>
            </a:r>
            <a:r>
              <a:rPr lang="en-US" sz="1700" dirty="0" smtClean="0"/>
              <a:t>. </a:t>
            </a:r>
            <a:r>
              <a:rPr lang="en-US" sz="1700" dirty="0" err="1" smtClean="0"/>
              <a:t>Nos</a:t>
            </a:r>
            <a:r>
              <a:rPr lang="en-US" sz="1700" dirty="0" smtClean="0"/>
              <a:t> </a:t>
            </a:r>
            <a:r>
              <a:rPr lang="en-US" sz="1700" dirty="0" err="1" smtClean="0"/>
              <a:t>commodius</a:t>
            </a:r>
            <a:r>
              <a:rPr lang="en-US" sz="1700" dirty="0" smtClean="0"/>
              <a:t> </a:t>
            </a:r>
            <a:r>
              <a:rPr lang="en-US" sz="1700" dirty="0" err="1" smtClean="0"/>
              <a:t>agimus.Id</a:t>
            </a:r>
            <a:r>
              <a:rPr lang="en-US" sz="1700" dirty="0" smtClean="0"/>
              <a:t> </a:t>
            </a:r>
            <a:r>
              <a:rPr lang="en-US" sz="1700" dirty="0" err="1" smtClean="0"/>
              <a:t>enim</a:t>
            </a:r>
            <a:r>
              <a:rPr lang="en-US" sz="1700" dirty="0" smtClean="0"/>
              <a:t> </a:t>
            </a:r>
            <a:r>
              <a:rPr lang="en-US" sz="1700" dirty="0" err="1" smtClean="0"/>
              <a:t>volumus</a:t>
            </a:r>
            <a:r>
              <a:rPr lang="en-US" sz="1700" dirty="0" smtClean="0"/>
              <a:t>, id </a:t>
            </a:r>
            <a:r>
              <a:rPr lang="en-US" sz="1700" dirty="0" err="1" smtClean="0"/>
              <a:t>contendimus</a:t>
            </a:r>
            <a:r>
              <a:rPr lang="en-US" sz="1700" dirty="0" smtClean="0"/>
              <a:t>, </a:t>
            </a:r>
            <a:r>
              <a:rPr lang="en-US" sz="1700" dirty="0" err="1" smtClean="0"/>
              <a:t>ut</a:t>
            </a:r>
            <a:r>
              <a:rPr lang="en-US" sz="1700" dirty="0" smtClean="0"/>
              <a:t> </a:t>
            </a:r>
            <a:r>
              <a:rPr lang="en-US" sz="1700" dirty="0" err="1" smtClean="0"/>
              <a:t>officii</a:t>
            </a:r>
            <a:r>
              <a:rPr lang="en-US" sz="1700" dirty="0" smtClean="0"/>
              <a:t> </a:t>
            </a:r>
            <a:r>
              <a:rPr lang="en-US" sz="1700" dirty="0" err="1" smtClean="0"/>
              <a:t>fructus</a:t>
            </a:r>
            <a:r>
              <a:rPr lang="en-US" sz="1700" dirty="0" smtClean="0"/>
              <a:t> sit </a:t>
            </a:r>
            <a:r>
              <a:rPr lang="en-US" sz="1700" dirty="0" err="1" smtClean="0"/>
              <a:t>ipsum</a:t>
            </a:r>
            <a:r>
              <a:rPr lang="en-US" sz="1700" dirty="0" smtClean="0"/>
              <a:t> </a:t>
            </a:r>
            <a:r>
              <a:rPr lang="en-US" sz="1700" dirty="0" err="1" smtClean="0"/>
              <a:t>officium</a:t>
            </a:r>
            <a:r>
              <a:rPr lang="en-US" sz="1700" dirty="0" smtClean="0"/>
              <a:t>. </a:t>
            </a:r>
            <a:r>
              <a:rPr lang="en-US" sz="1700" dirty="0" err="1" smtClean="0"/>
              <a:t>Beatus</a:t>
            </a:r>
            <a:r>
              <a:rPr lang="en-US" sz="1700" dirty="0" smtClean="0"/>
              <a:t> </a:t>
            </a:r>
            <a:r>
              <a:rPr lang="en-US" sz="1700" dirty="0" err="1" smtClean="0"/>
              <a:t>autem</a:t>
            </a:r>
            <a:r>
              <a:rPr lang="en-US" sz="1700" dirty="0" smtClean="0"/>
              <a:t> </a:t>
            </a:r>
            <a:r>
              <a:rPr lang="en-US" sz="1700" dirty="0" err="1" smtClean="0"/>
              <a:t>esse</a:t>
            </a:r>
            <a:r>
              <a:rPr lang="en-US" sz="1700" dirty="0" smtClean="0"/>
              <a:t> in </a:t>
            </a:r>
            <a:r>
              <a:rPr lang="en-US" sz="1700" dirty="0" err="1" smtClean="0"/>
              <a:t>maximarum</a:t>
            </a:r>
            <a:r>
              <a:rPr lang="en-US" sz="1700" dirty="0" smtClean="0"/>
              <a:t> </a:t>
            </a:r>
            <a:r>
              <a:rPr lang="en-US" sz="1700" dirty="0" err="1" smtClean="0"/>
              <a:t>rerum</a:t>
            </a:r>
            <a:r>
              <a:rPr lang="en-US" sz="1700" dirty="0" smtClean="0"/>
              <a:t> </a:t>
            </a:r>
            <a:r>
              <a:rPr lang="en-US" sz="1700" dirty="0" err="1" smtClean="0"/>
              <a:t>timore</a:t>
            </a:r>
            <a:r>
              <a:rPr lang="en-US" sz="1700" dirty="0" smtClean="0"/>
              <a:t> </a:t>
            </a:r>
            <a:r>
              <a:rPr lang="en-US" sz="1700" dirty="0" err="1" smtClean="0"/>
              <a:t>nemo</a:t>
            </a:r>
            <a:r>
              <a:rPr lang="en-US" sz="1700" dirty="0" smtClean="0"/>
              <a:t> </a:t>
            </a:r>
            <a:r>
              <a:rPr lang="en-US" sz="1700" dirty="0" err="1" smtClean="0"/>
              <a:t>potest</a:t>
            </a:r>
            <a:r>
              <a:rPr lang="en-US" sz="1700" dirty="0" smtClean="0"/>
              <a:t>. Non </a:t>
            </a:r>
            <a:r>
              <a:rPr lang="en-US" sz="1700" dirty="0" err="1" smtClean="0"/>
              <a:t>est</a:t>
            </a:r>
            <a:r>
              <a:rPr lang="en-US" sz="1700" dirty="0" smtClean="0"/>
              <a:t> </a:t>
            </a:r>
            <a:r>
              <a:rPr lang="en-US" sz="1700" dirty="0" err="1" smtClean="0"/>
              <a:t>igitur</a:t>
            </a:r>
            <a:r>
              <a:rPr lang="en-US" sz="1700" dirty="0" smtClean="0"/>
              <a:t> </a:t>
            </a:r>
            <a:r>
              <a:rPr lang="en-US" sz="1700" dirty="0" err="1" smtClean="0"/>
              <a:t>voluptas</a:t>
            </a:r>
            <a:r>
              <a:rPr lang="en-US" sz="1700" dirty="0" smtClean="0"/>
              <a:t> </a:t>
            </a:r>
            <a:r>
              <a:rPr lang="en-US" sz="1700" dirty="0" err="1" smtClean="0"/>
              <a:t>bonum</a:t>
            </a:r>
            <a:r>
              <a:rPr lang="en-US" sz="1700" dirty="0" smtClean="0"/>
              <a:t>.</a:t>
            </a:r>
          </a:p>
        </p:txBody>
      </p:sp>
      <p:pic>
        <p:nvPicPr>
          <p:cNvPr id="4" name="Picture 7"/>
          <p:cNvPicPr>
            <a:picLocks noChangeAspect="1"/>
          </p:cNvPicPr>
          <p:nvPr/>
        </p:nvPicPr>
        <p:blipFill>
          <a:blip r:embed="rId2"/>
          <a:srcRect/>
          <a:stretch>
            <a:fillRect/>
          </a:stretch>
        </p:blipFill>
        <p:spPr bwMode="auto">
          <a:xfrm>
            <a:off x="2598738" y="8605838"/>
            <a:ext cx="546100" cy="431800"/>
          </a:xfrm>
          <a:prstGeom prst="rect">
            <a:avLst/>
          </a:prstGeom>
          <a:noFill/>
          <a:ln w="9525">
            <a:noFill/>
            <a:miter lim="800000"/>
            <a:headEnd/>
            <a:tailEnd/>
          </a:ln>
        </p:spPr>
      </p:pic>
      <p:pic>
        <p:nvPicPr>
          <p:cNvPr id="5" name="Picture 8"/>
          <p:cNvPicPr>
            <a:picLocks noChangeAspect="1"/>
          </p:cNvPicPr>
          <p:nvPr/>
        </p:nvPicPr>
        <p:blipFill>
          <a:blip r:embed="rId3"/>
          <a:srcRect/>
          <a:stretch>
            <a:fillRect/>
          </a:stretch>
        </p:blipFill>
        <p:spPr bwMode="auto">
          <a:xfrm>
            <a:off x="3236913" y="8720138"/>
            <a:ext cx="317500" cy="317500"/>
          </a:xfrm>
          <a:prstGeom prst="rect">
            <a:avLst/>
          </a:prstGeom>
          <a:noFill/>
          <a:ln w="9525">
            <a:noFill/>
            <a:miter lim="800000"/>
            <a:headEnd/>
            <a:tailEnd/>
          </a:ln>
        </p:spPr>
      </p:pic>
      <p:pic>
        <p:nvPicPr>
          <p:cNvPr id="6" name="Picture 5" descr="instagram.png"/>
          <p:cNvPicPr>
            <a:picLocks noChangeAspect="1"/>
          </p:cNvPicPr>
          <p:nvPr/>
        </p:nvPicPr>
        <p:blipFill>
          <a:blip r:embed="rId4"/>
          <a:stretch>
            <a:fillRect/>
          </a:stretch>
        </p:blipFill>
        <p:spPr>
          <a:xfrm>
            <a:off x="3706813" y="8720138"/>
            <a:ext cx="317500" cy="317500"/>
          </a:xfrm>
          <a:prstGeom prst="rect">
            <a:avLst/>
          </a:prstGeom>
        </p:spPr>
      </p:pic>
      <p:sp>
        <p:nvSpPr>
          <p:cNvPr id="7" name="TextBox 5"/>
          <p:cNvSpPr txBox="1">
            <a:spLocks noChangeArrowheads="1"/>
          </p:cNvSpPr>
          <p:nvPr/>
        </p:nvSpPr>
        <p:spPr bwMode="auto">
          <a:xfrm>
            <a:off x="4344421" y="8605838"/>
            <a:ext cx="2513579" cy="523220"/>
          </a:xfrm>
          <a:prstGeom prst="rect">
            <a:avLst/>
          </a:prstGeom>
          <a:noFill/>
          <a:ln w="9525">
            <a:noFill/>
            <a:miter lim="800000"/>
            <a:headEnd/>
            <a:tailEnd/>
          </a:ln>
        </p:spPr>
        <p:txBody>
          <a:bodyPr wrap="square">
            <a:prstTxWarp prst="textNoShape">
              <a:avLst/>
            </a:prstTxWarp>
            <a:spAutoFit/>
          </a:bodyPr>
          <a:lstStyle/>
          <a:p>
            <a:pPr algn="r"/>
            <a:r>
              <a:rPr lang="en-US" sz="1400" b="1" dirty="0" smtClean="0">
                <a:latin typeface="+mn-lt"/>
                <a:ea typeface="Tahoma" charset="0"/>
                <a:cs typeface="Tahoma" charset="0"/>
              </a:rPr>
              <a:t>Business Name Here</a:t>
            </a:r>
          </a:p>
          <a:p>
            <a:pPr algn="r"/>
            <a:r>
              <a:rPr lang="en-US" sz="1400" dirty="0" err="1" smtClean="0">
                <a:latin typeface="+mn-lt"/>
                <a:ea typeface="Tahoma" charset="0"/>
                <a:cs typeface="Tahoma" charset="0"/>
              </a:rPr>
              <a:t>Ebook</a:t>
            </a:r>
            <a:r>
              <a:rPr lang="en-US" sz="1400" dirty="0" smtClean="0">
                <a:latin typeface="+mn-lt"/>
                <a:ea typeface="Tahoma" charset="0"/>
                <a:cs typeface="Tahoma" charset="0"/>
              </a:rPr>
              <a:t> Title</a:t>
            </a:r>
            <a:endParaRPr lang="en-US" sz="1400" dirty="0">
              <a:latin typeface="+mn-lt"/>
              <a:ea typeface="Tahoma" charset="0"/>
              <a:cs typeface="Tahoma" charset="0"/>
            </a:endParaRPr>
          </a:p>
        </p:txBody>
      </p:sp>
      <p:sp>
        <p:nvSpPr>
          <p:cNvPr id="9" name="Hexagon 8"/>
          <p:cNvSpPr/>
          <p:nvPr/>
        </p:nvSpPr>
        <p:spPr>
          <a:xfrm rot="5400000">
            <a:off x="223837" y="4077633"/>
            <a:ext cx="1728788" cy="1490662"/>
          </a:xfrm>
          <a:prstGeom prst="hexagon">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0" name="Hexagon 9"/>
          <p:cNvSpPr/>
          <p:nvPr/>
        </p:nvSpPr>
        <p:spPr>
          <a:xfrm rot="5400000">
            <a:off x="2563019" y="4077634"/>
            <a:ext cx="1728788" cy="1490663"/>
          </a:xfrm>
          <a:prstGeom prst="hexagon">
            <a:avLst/>
          </a:prstGeom>
          <a:noFill/>
          <a:ln w="12700" cmpd="sng">
            <a:solidFill>
              <a:srgbClr val="1F2329"/>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1" name="Hexagon 10"/>
          <p:cNvSpPr/>
          <p:nvPr/>
        </p:nvSpPr>
        <p:spPr>
          <a:xfrm rot="5400000">
            <a:off x="4905375" y="4077634"/>
            <a:ext cx="1728788" cy="1490662"/>
          </a:xfrm>
          <a:prstGeom prst="hexagon">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2" name="TextBox 12"/>
          <p:cNvSpPr txBox="1">
            <a:spLocks noChangeArrowheads="1"/>
          </p:cNvSpPr>
          <p:nvPr/>
        </p:nvSpPr>
        <p:spPr bwMode="auto">
          <a:xfrm>
            <a:off x="400050" y="4064000"/>
            <a:ext cx="1370012" cy="707886"/>
          </a:xfrm>
          <a:prstGeom prst="rect">
            <a:avLst/>
          </a:prstGeom>
          <a:noFill/>
          <a:ln w="9525">
            <a:noFill/>
            <a:miter lim="800000"/>
            <a:headEnd/>
            <a:tailEnd/>
          </a:ln>
        </p:spPr>
        <p:txBody>
          <a:bodyPr>
            <a:prstTxWarp prst="textNoShape">
              <a:avLst/>
            </a:prstTxWarp>
            <a:spAutoFit/>
          </a:bodyPr>
          <a:lstStyle/>
          <a:p>
            <a:pPr algn="ctr"/>
            <a:r>
              <a:rPr lang="en-US" sz="4000" b="1" dirty="0" smtClean="0">
                <a:solidFill>
                  <a:schemeClr val="bg1"/>
                </a:solidFill>
              </a:rPr>
              <a:t>100%</a:t>
            </a:r>
            <a:endParaRPr lang="en-US" sz="4000" b="1" dirty="0">
              <a:solidFill>
                <a:schemeClr val="bg1"/>
              </a:solidFill>
            </a:endParaRPr>
          </a:p>
        </p:txBody>
      </p:sp>
      <p:cxnSp>
        <p:nvCxnSpPr>
          <p:cNvPr id="17" name="Straight Connector 16"/>
          <p:cNvCxnSpPr/>
          <p:nvPr/>
        </p:nvCxnSpPr>
        <p:spPr>
          <a:xfrm>
            <a:off x="1833562" y="4771886"/>
            <a:ext cx="848519" cy="1588"/>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172745" y="4770298"/>
            <a:ext cx="848519" cy="1588"/>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19" name="TextBox 12"/>
          <p:cNvSpPr txBox="1">
            <a:spLocks noChangeArrowheads="1"/>
          </p:cNvSpPr>
          <p:nvPr/>
        </p:nvSpPr>
        <p:spPr bwMode="auto">
          <a:xfrm>
            <a:off x="5145088" y="4062412"/>
            <a:ext cx="1370012" cy="707886"/>
          </a:xfrm>
          <a:prstGeom prst="rect">
            <a:avLst/>
          </a:prstGeom>
          <a:noFill/>
          <a:ln w="9525">
            <a:noFill/>
            <a:miter lim="800000"/>
            <a:headEnd/>
            <a:tailEnd/>
          </a:ln>
        </p:spPr>
        <p:txBody>
          <a:bodyPr>
            <a:prstTxWarp prst="textNoShape">
              <a:avLst/>
            </a:prstTxWarp>
            <a:spAutoFit/>
          </a:bodyPr>
          <a:lstStyle/>
          <a:p>
            <a:pPr algn="ctr"/>
            <a:r>
              <a:rPr lang="en-US" sz="4000" b="1" dirty="0" smtClean="0">
                <a:solidFill>
                  <a:schemeClr val="bg1"/>
                </a:solidFill>
              </a:rPr>
              <a:t>#1</a:t>
            </a:r>
            <a:endParaRPr lang="en-US" sz="4000" b="1" dirty="0">
              <a:solidFill>
                <a:schemeClr val="bg1"/>
              </a:solidFill>
            </a:endParaRPr>
          </a:p>
        </p:txBody>
      </p:sp>
      <p:sp>
        <p:nvSpPr>
          <p:cNvPr id="20" name="TextBox 12"/>
          <p:cNvSpPr txBox="1">
            <a:spLocks noChangeArrowheads="1"/>
          </p:cNvSpPr>
          <p:nvPr/>
        </p:nvSpPr>
        <p:spPr bwMode="auto">
          <a:xfrm>
            <a:off x="2802733" y="4062412"/>
            <a:ext cx="1370012" cy="707886"/>
          </a:xfrm>
          <a:prstGeom prst="rect">
            <a:avLst/>
          </a:prstGeom>
          <a:noFill/>
          <a:ln w="9525">
            <a:noFill/>
            <a:miter lim="800000"/>
            <a:headEnd/>
            <a:tailEnd/>
          </a:ln>
        </p:spPr>
        <p:txBody>
          <a:bodyPr>
            <a:prstTxWarp prst="textNoShape">
              <a:avLst/>
            </a:prstTxWarp>
            <a:spAutoFit/>
          </a:bodyPr>
          <a:lstStyle/>
          <a:p>
            <a:pPr algn="ctr"/>
            <a:r>
              <a:rPr lang="en-US" sz="4000" b="1" dirty="0" smtClean="0"/>
              <a:t>1.5x</a:t>
            </a:r>
            <a:endParaRPr lang="en-US" sz="4000" b="1" dirty="0"/>
          </a:p>
        </p:txBody>
      </p:sp>
      <p:sp>
        <p:nvSpPr>
          <p:cNvPr id="15" name="TextBox 7"/>
          <p:cNvSpPr txBox="1">
            <a:spLocks noChangeArrowheads="1"/>
          </p:cNvSpPr>
          <p:nvPr/>
        </p:nvSpPr>
        <p:spPr bwMode="auto">
          <a:xfrm>
            <a:off x="201613" y="8845550"/>
            <a:ext cx="1204912" cy="246063"/>
          </a:xfrm>
          <a:prstGeom prst="rect">
            <a:avLst/>
          </a:prstGeom>
          <a:noFill/>
          <a:ln w="9525">
            <a:noFill/>
            <a:miter lim="800000"/>
            <a:headEnd/>
            <a:tailEnd/>
          </a:ln>
        </p:spPr>
        <p:txBody>
          <a:bodyPr>
            <a:prstTxWarp prst="textNoShape">
              <a:avLst/>
            </a:prstTxWarp>
            <a:spAutoFit/>
          </a:bodyPr>
          <a:lstStyle/>
          <a:p>
            <a:r>
              <a:rPr lang="en-US" sz="1000" dirty="0">
                <a:latin typeface="Tahoma" charset="0"/>
                <a:ea typeface="Tahoma" charset="0"/>
                <a:cs typeface="Tahoma" charset="0"/>
              </a:rPr>
              <a:t>// Page</a:t>
            </a:r>
            <a:r>
              <a:rPr lang="en-US" sz="1000" dirty="0" smtClean="0">
                <a:latin typeface="Tahoma" charset="0"/>
                <a:ea typeface="Tahoma" charset="0"/>
                <a:cs typeface="Tahoma" charset="0"/>
              </a:rPr>
              <a:t> 10</a:t>
            </a:r>
            <a:endParaRPr lang="en-US" sz="1000" dirty="0">
              <a:latin typeface="Tahoma" charset="0"/>
              <a:ea typeface="Tahoma" charset="0"/>
              <a:cs typeface="Tahoma"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6962</TotalTime>
  <Words>1388</Words>
  <Application>Microsoft Macintosh PowerPoint</Application>
  <PresentationFormat>On-screen Show (4:3)</PresentationFormat>
  <Paragraphs>140</Paragraphs>
  <Slides>16</Slides>
  <Notes>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Worksheet</vt:lpstr>
      <vt:lpstr>Slide 2</vt:lpstr>
      <vt:lpstr>Slide 3</vt:lpstr>
      <vt:lpstr>Slide 4</vt:lpstr>
      <vt:lpstr>Slide 5</vt:lpstr>
      <vt:lpstr>Slide 6</vt:lpstr>
      <vt:lpstr>Slide 7</vt:lpstr>
      <vt:lpstr>Header</vt:lpstr>
      <vt:lpstr>Slide 9</vt:lpstr>
      <vt:lpstr>Slide 10</vt:lpstr>
      <vt:lpstr>Slide 11</vt:lpstr>
      <vt:lpstr>Slide 12</vt:lpstr>
      <vt:lpstr>Slide 13</vt:lpstr>
      <vt:lpstr>Slide 14</vt:lpstr>
      <vt:lpstr>Slide 15</vt:lpstr>
      <vt:lpstr>Slide 16</vt:lpstr>
      <vt:lpstr>Slide 17</vt:lpstr>
    </vt:vector>
  </TitlesOfParts>
  <Company>7921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Pj</dc:creator>
  <cp:lastModifiedBy>Dominique Varendorff</cp:lastModifiedBy>
  <cp:revision>304</cp:revision>
  <dcterms:created xsi:type="dcterms:W3CDTF">2016-12-05T09:29:46Z</dcterms:created>
  <dcterms:modified xsi:type="dcterms:W3CDTF">2016-12-05T09:31:14Z</dcterms:modified>
</cp:coreProperties>
</file>