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9" r:id="rId4"/>
    <p:sldMasterId id="2147483717" r:id="rId5"/>
    <p:sldMasterId id="2147483870" r:id="rId6"/>
  </p:sldMasterIdLst>
  <p:notesMasterIdLst>
    <p:notesMasterId r:id="rId24"/>
  </p:notesMasterIdLst>
  <p:handoutMasterIdLst>
    <p:handoutMasterId r:id="rId25"/>
  </p:handoutMasterIdLst>
  <p:sldIdLst>
    <p:sldId id="4597" r:id="rId7"/>
    <p:sldId id="2822" r:id="rId8"/>
    <p:sldId id="4598" r:id="rId9"/>
    <p:sldId id="4588" r:id="rId10"/>
    <p:sldId id="4594" r:id="rId11"/>
    <p:sldId id="4590" r:id="rId12"/>
    <p:sldId id="4589" r:id="rId13"/>
    <p:sldId id="4586" r:id="rId14"/>
    <p:sldId id="4587" r:id="rId15"/>
    <p:sldId id="4591" r:id="rId16"/>
    <p:sldId id="4595" r:id="rId17"/>
    <p:sldId id="4592" r:id="rId18"/>
    <p:sldId id="4593" r:id="rId19"/>
    <p:sldId id="4601" r:id="rId20"/>
    <p:sldId id="4599" r:id="rId21"/>
    <p:sldId id="4596" r:id="rId22"/>
    <p:sldId id="4600" r:id="rId2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01123A1-E82A-4A02-BC75-64DB6C55C797}">
          <p14:sldIdLst>
            <p14:sldId id="4597"/>
            <p14:sldId id="2822"/>
            <p14:sldId id="4598"/>
            <p14:sldId id="4588"/>
            <p14:sldId id="4594"/>
            <p14:sldId id="4590"/>
            <p14:sldId id="4589"/>
            <p14:sldId id="4586"/>
            <p14:sldId id="4587"/>
            <p14:sldId id="4591"/>
            <p14:sldId id="4595"/>
            <p14:sldId id="4592"/>
            <p14:sldId id="4593"/>
            <p14:sldId id="4601"/>
            <p14:sldId id="4599"/>
            <p14:sldId id="4596"/>
            <p14:sldId id="4600"/>
          </p14:sldIdLst>
        </p14:section>
        <p14:section name="Untitled Section" id="{4FC47787-86B2-4AD6-B4BC-B4539AB4665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1653"/>
    <a:srgbClr val="005687"/>
    <a:srgbClr val="C7EBD9"/>
    <a:srgbClr val="FFAA1B"/>
    <a:srgbClr val="002B4C"/>
    <a:srgbClr val="62BDFF"/>
    <a:srgbClr val="7030A0"/>
    <a:srgbClr val="100C08"/>
    <a:srgbClr val="ED165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9EEBC-100A-4F76-AD7E-FAF3A7F80CA6}" v="28" dt="2021-11-16T09:58:21.2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52" autoAdjust="0"/>
    <p:restoredTop sz="94660"/>
  </p:normalViewPr>
  <p:slideViewPr>
    <p:cSldViewPr snapToGrid="0">
      <p:cViewPr varScale="1">
        <p:scale>
          <a:sx n="78" d="100"/>
          <a:sy n="78" d="100"/>
        </p:scale>
        <p:origin x="24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ger Knocker" userId="2b68de4b-81fa-4cef-8f64-df8a5cd1faad" providerId="ADAL" clId="{2B89EEBC-100A-4F76-AD7E-FAF3A7F80CA6}"/>
    <pc:docChg chg="custSel addSld delSld modSld sldOrd modSection">
      <pc:chgData name="Roger Knocker" userId="2b68de4b-81fa-4cef-8f64-df8a5cd1faad" providerId="ADAL" clId="{2B89EEBC-100A-4F76-AD7E-FAF3A7F80CA6}" dt="2021-11-16T09:58:21.207" v="131"/>
      <pc:docMkLst>
        <pc:docMk/>
      </pc:docMkLst>
      <pc:sldChg chg="del">
        <pc:chgData name="Roger Knocker" userId="2b68de4b-81fa-4cef-8f64-df8a5cd1faad" providerId="ADAL" clId="{2B89EEBC-100A-4F76-AD7E-FAF3A7F80CA6}" dt="2021-11-16T07:51:22.411" v="11" actId="47"/>
        <pc:sldMkLst>
          <pc:docMk/>
          <pc:sldMk cId="0" sldId="256"/>
        </pc:sldMkLst>
      </pc:sldChg>
      <pc:sldChg chg="del">
        <pc:chgData name="Roger Knocker" userId="2b68de4b-81fa-4cef-8f64-df8a5cd1faad" providerId="ADAL" clId="{2B89EEBC-100A-4F76-AD7E-FAF3A7F80CA6}" dt="2021-11-16T07:51:22.411" v="11" actId="47"/>
        <pc:sldMkLst>
          <pc:docMk/>
          <pc:sldMk cId="0" sldId="268"/>
        </pc:sldMkLst>
      </pc:sldChg>
      <pc:sldChg chg="del">
        <pc:chgData name="Roger Knocker" userId="2b68de4b-81fa-4cef-8f64-df8a5cd1faad" providerId="ADAL" clId="{2B89EEBC-100A-4F76-AD7E-FAF3A7F80CA6}" dt="2021-11-16T07:52:27.870" v="21" actId="47"/>
        <pc:sldMkLst>
          <pc:docMk/>
          <pc:sldMk cId="2918943586" sldId="4536"/>
        </pc:sldMkLst>
      </pc:sldChg>
      <pc:sldChg chg="del">
        <pc:chgData name="Roger Knocker" userId="2b68de4b-81fa-4cef-8f64-df8a5cd1faad" providerId="ADAL" clId="{2B89EEBC-100A-4F76-AD7E-FAF3A7F80CA6}" dt="2021-11-16T07:51:22.411" v="11" actId="47"/>
        <pc:sldMkLst>
          <pc:docMk/>
          <pc:sldMk cId="2813778379" sldId="4542"/>
        </pc:sldMkLst>
      </pc:sldChg>
      <pc:sldChg chg="del">
        <pc:chgData name="Roger Knocker" userId="2b68de4b-81fa-4cef-8f64-df8a5cd1faad" providerId="ADAL" clId="{2B89EEBC-100A-4F76-AD7E-FAF3A7F80CA6}" dt="2021-11-16T07:52:27.870" v="21" actId="47"/>
        <pc:sldMkLst>
          <pc:docMk/>
          <pc:sldMk cId="2228907524" sldId="4563"/>
        </pc:sldMkLst>
      </pc:sldChg>
      <pc:sldChg chg="del">
        <pc:chgData name="Roger Knocker" userId="2b68de4b-81fa-4cef-8f64-df8a5cd1faad" providerId="ADAL" clId="{2B89EEBC-100A-4F76-AD7E-FAF3A7F80CA6}" dt="2021-11-16T07:52:12.420" v="14" actId="47"/>
        <pc:sldMkLst>
          <pc:docMk/>
          <pc:sldMk cId="2191672571" sldId="4570"/>
        </pc:sldMkLst>
      </pc:sldChg>
      <pc:sldChg chg="del">
        <pc:chgData name="Roger Knocker" userId="2b68de4b-81fa-4cef-8f64-df8a5cd1faad" providerId="ADAL" clId="{2B89EEBC-100A-4F76-AD7E-FAF3A7F80CA6}" dt="2021-11-16T07:54:05.222" v="33" actId="47"/>
        <pc:sldMkLst>
          <pc:docMk/>
          <pc:sldMk cId="2302776442" sldId="4581"/>
        </pc:sldMkLst>
      </pc:sldChg>
      <pc:sldChg chg="del ord">
        <pc:chgData name="Roger Knocker" userId="2b68de4b-81fa-4cef-8f64-df8a5cd1faad" providerId="ADAL" clId="{2B89EEBC-100A-4F76-AD7E-FAF3A7F80CA6}" dt="2021-11-16T07:53:48.631" v="32" actId="47"/>
        <pc:sldMkLst>
          <pc:docMk/>
          <pc:sldMk cId="1347810187" sldId="4582"/>
        </pc:sldMkLst>
      </pc:sldChg>
      <pc:sldChg chg="del">
        <pc:chgData name="Roger Knocker" userId="2b68de4b-81fa-4cef-8f64-df8a5cd1faad" providerId="ADAL" clId="{2B89EEBC-100A-4F76-AD7E-FAF3A7F80CA6}" dt="2021-11-16T07:54:05.222" v="33" actId="47"/>
        <pc:sldMkLst>
          <pc:docMk/>
          <pc:sldMk cId="3140469399" sldId="4583"/>
        </pc:sldMkLst>
      </pc:sldChg>
      <pc:sldChg chg="del">
        <pc:chgData name="Roger Knocker" userId="2b68de4b-81fa-4cef-8f64-df8a5cd1faad" providerId="ADAL" clId="{2B89EEBC-100A-4F76-AD7E-FAF3A7F80CA6}" dt="2021-11-16T07:51:22.411" v="11" actId="47"/>
        <pc:sldMkLst>
          <pc:docMk/>
          <pc:sldMk cId="2443608925" sldId="4584"/>
        </pc:sldMkLst>
      </pc:sldChg>
      <pc:sldChg chg="del">
        <pc:chgData name="Roger Knocker" userId="2b68de4b-81fa-4cef-8f64-df8a5cd1faad" providerId="ADAL" clId="{2B89EEBC-100A-4F76-AD7E-FAF3A7F80CA6}" dt="2021-11-16T07:51:22.411" v="11" actId="47"/>
        <pc:sldMkLst>
          <pc:docMk/>
          <pc:sldMk cId="2697070542" sldId="4585"/>
        </pc:sldMkLst>
      </pc:sldChg>
      <pc:sldChg chg="modSp mod">
        <pc:chgData name="Roger Knocker" userId="2b68de4b-81fa-4cef-8f64-df8a5cd1faad" providerId="ADAL" clId="{2B89EEBC-100A-4F76-AD7E-FAF3A7F80CA6}" dt="2021-11-16T09:38:05.147" v="129" actId="20577"/>
        <pc:sldMkLst>
          <pc:docMk/>
          <pc:sldMk cId="458976630" sldId="4588"/>
        </pc:sldMkLst>
        <pc:spChg chg="mod">
          <ac:chgData name="Roger Knocker" userId="2b68de4b-81fa-4cef-8f64-df8a5cd1faad" providerId="ADAL" clId="{2B89EEBC-100A-4F76-AD7E-FAF3A7F80CA6}" dt="2021-11-16T09:38:05.147" v="129" actId="20577"/>
          <ac:spMkLst>
            <pc:docMk/>
            <pc:sldMk cId="458976630" sldId="4588"/>
            <ac:spMk id="88" creationId="{C92FB8CE-1E8C-4A44-806F-2A92DC31F62E}"/>
          </ac:spMkLst>
        </pc:spChg>
        <pc:spChg chg="mod">
          <ac:chgData name="Roger Knocker" userId="2b68de4b-81fa-4cef-8f64-df8a5cd1faad" providerId="ADAL" clId="{2B89EEBC-100A-4F76-AD7E-FAF3A7F80CA6}" dt="2021-11-16T09:38:02.195" v="128" actId="20577"/>
          <ac:spMkLst>
            <pc:docMk/>
            <pc:sldMk cId="458976630" sldId="4588"/>
            <ac:spMk id="97" creationId="{5573C89E-5C5E-4693-9930-BBF9F872509A}"/>
          </ac:spMkLst>
        </pc:spChg>
      </pc:sldChg>
      <pc:sldChg chg="modSp mod">
        <pc:chgData name="Roger Knocker" userId="2b68de4b-81fa-4cef-8f64-df8a5cd1faad" providerId="ADAL" clId="{2B89EEBC-100A-4F76-AD7E-FAF3A7F80CA6}" dt="2021-11-16T09:06:14.220" v="67" actId="1076"/>
        <pc:sldMkLst>
          <pc:docMk/>
          <pc:sldMk cId="2359343893" sldId="4591"/>
        </pc:sldMkLst>
        <pc:spChg chg="mod">
          <ac:chgData name="Roger Knocker" userId="2b68de4b-81fa-4cef-8f64-df8a5cd1faad" providerId="ADAL" clId="{2B89EEBC-100A-4F76-AD7E-FAF3A7F80CA6}" dt="2021-11-16T09:06:14.220" v="67" actId="1076"/>
          <ac:spMkLst>
            <pc:docMk/>
            <pc:sldMk cId="2359343893" sldId="4591"/>
            <ac:spMk id="25" creationId="{276C947D-C1B3-40A4-A7A1-B154D687EF7C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77" creationId="{AD4103B4-3C10-4B13-99F6-06309BA2F5BF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78" creationId="{14ADC897-91AF-46D3-B668-AB78ED93677C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85" creationId="{57DC8D20-4203-40F7-B492-1BAE14463123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86" creationId="{AD79BE48-BF8A-4FF1-9B25-F63022F3F4A8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87" creationId="{3D9E2E6B-76B0-48CB-A584-F60BA8C2E81D}"/>
          </ac:spMkLst>
        </pc:spChg>
        <pc:spChg chg="mod">
          <ac:chgData name="Roger Knocker" userId="2b68de4b-81fa-4cef-8f64-df8a5cd1faad" providerId="ADAL" clId="{2B89EEBC-100A-4F76-AD7E-FAF3A7F80CA6}" dt="2021-11-16T09:05:37.643" v="56" actId="1036"/>
          <ac:spMkLst>
            <pc:docMk/>
            <pc:sldMk cId="2359343893" sldId="4591"/>
            <ac:spMk id="90" creationId="{F5BE3CB3-A298-497F-9094-D21145080DDA}"/>
          </ac:spMkLst>
        </pc:spChg>
      </pc:sldChg>
      <pc:sldChg chg="addSp delSp modSp mod modAnim">
        <pc:chgData name="Roger Knocker" userId="2b68de4b-81fa-4cef-8f64-df8a5cd1faad" providerId="ADAL" clId="{2B89EEBC-100A-4F76-AD7E-FAF3A7F80CA6}" dt="2021-11-16T07:54:33.667" v="37" actId="14100"/>
        <pc:sldMkLst>
          <pc:docMk/>
          <pc:sldMk cId="388910932" sldId="4596"/>
        </pc:sldMkLst>
        <pc:spChg chg="del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17" creationId="{C7DE718A-4D49-46B2-9D21-5CAD447CAEF3}"/>
          </ac:spMkLst>
        </pc:spChg>
        <pc:spChg chg="del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18" creationId="{E28B59CC-29E6-41C0-BD27-E88FBA0DF619}"/>
          </ac:spMkLst>
        </pc:spChg>
        <pc:spChg chg="del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19" creationId="{EEEB221F-50AE-4E99-9A78-F208EFA5DBF8}"/>
          </ac:spMkLst>
        </pc:spChg>
        <pc:spChg chg="del mod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20" creationId="{F00BC7D1-3008-4847-9F66-B06AEF8F4AA2}"/>
          </ac:spMkLst>
        </pc:spChg>
        <pc:spChg chg="del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21" creationId="{F0831752-0384-45AB-A257-01697B757EF3}"/>
          </ac:spMkLst>
        </pc:spChg>
        <pc:spChg chg="del">
          <ac:chgData name="Roger Knocker" userId="2b68de4b-81fa-4cef-8f64-df8a5cd1faad" providerId="ADAL" clId="{2B89EEBC-100A-4F76-AD7E-FAF3A7F80CA6}" dt="2021-11-16T07:53:15.960" v="29" actId="478"/>
          <ac:spMkLst>
            <pc:docMk/>
            <pc:sldMk cId="388910932" sldId="4596"/>
            <ac:spMk id="22" creationId="{12B1D7AC-9383-4E9E-A8D1-7EA311FB79DC}"/>
          </ac:spMkLst>
        </pc:spChg>
        <pc:spChg chg="mod">
          <ac:chgData name="Roger Knocker" userId="2b68de4b-81fa-4cef-8f64-df8a5cd1faad" providerId="ADAL" clId="{2B89EEBC-100A-4F76-AD7E-FAF3A7F80CA6}" dt="2021-11-16T07:54:33.667" v="37" actId="14100"/>
          <ac:spMkLst>
            <pc:docMk/>
            <pc:sldMk cId="388910932" sldId="4596"/>
            <ac:spMk id="26" creationId="{DB81AD4B-DC25-4222-AA79-3510663D9AEB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27" creationId="{B304E18F-1C18-4315-AD03-DB9AD847F548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28" creationId="{E0556535-3735-4F5A-933B-6D070F315C9D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29" creationId="{C0CB1146-5E3C-4BCF-BA5E-090787D44B2C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30" creationId="{744353CA-083F-48D7-822B-6D4ECF38B79C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31" creationId="{02491590-0E1B-44F0-A4C7-712897801432}"/>
          </ac:spMkLst>
        </pc:spChg>
        <pc:spChg chg="add mod">
          <ac:chgData name="Roger Knocker" userId="2b68de4b-81fa-4cef-8f64-df8a5cd1faad" providerId="ADAL" clId="{2B89EEBC-100A-4F76-AD7E-FAF3A7F80CA6}" dt="2021-11-16T07:53:25.130" v="30" actId="1076"/>
          <ac:spMkLst>
            <pc:docMk/>
            <pc:sldMk cId="388910932" sldId="4596"/>
            <ac:spMk id="32" creationId="{54CB0775-F9FE-42D3-83B9-2617C7BED572}"/>
          </ac:spMkLst>
        </pc:spChg>
        <pc:spChg chg="add mod">
          <ac:chgData name="Roger Knocker" userId="2b68de4b-81fa-4cef-8f64-df8a5cd1faad" providerId="ADAL" clId="{2B89EEBC-100A-4F76-AD7E-FAF3A7F80CA6}" dt="2021-11-16T07:53:43.530" v="31"/>
          <ac:spMkLst>
            <pc:docMk/>
            <pc:sldMk cId="388910932" sldId="4596"/>
            <ac:spMk id="33" creationId="{31DBCE82-562F-46BD-B33F-092A78C7E655}"/>
          </ac:spMkLst>
        </pc:spChg>
      </pc:sldChg>
      <pc:sldChg chg="modSp mod ord">
        <pc:chgData name="Roger Knocker" userId="2b68de4b-81fa-4cef-8f64-df8a5cd1faad" providerId="ADAL" clId="{2B89EEBC-100A-4F76-AD7E-FAF3A7F80CA6}" dt="2021-11-16T07:51:18.588" v="10" actId="20577"/>
        <pc:sldMkLst>
          <pc:docMk/>
          <pc:sldMk cId="3072499948" sldId="4597"/>
        </pc:sldMkLst>
        <pc:spChg chg="mod">
          <ac:chgData name="Roger Knocker" userId="2b68de4b-81fa-4cef-8f64-df8a5cd1faad" providerId="ADAL" clId="{2B89EEBC-100A-4F76-AD7E-FAF3A7F80CA6}" dt="2021-11-16T07:51:18.588" v="10" actId="20577"/>
          <ac:spMkLst>
            <pc:docMk/>
            <pc:sldMk cId="3072499948" sldId="4597"/>
            <ac:spMk id="2" creationId="{FEB514F4-9D9B-4084-896D-299725D98B54}"/>
          </ac:spMkLst>
        </pc:spChg>
      </pc:sldChg>
      <pc:sldChg chg="modSp mod ord">
        <pc:chgData name="Roger Knocker" userId="2b68de4b-81fa-4cef-8f64-df8a5cd1faad" providerId="ADAL" clId="{2B89EEBC-100A-4F76-AD7E-FAF3A7F80CA6}" dt="2021-11-16T07:56:08.530" v="38" actId="14100"/>
        <pc:sldMkLst>
          <pc:docMk/>
          <pc:sldMk cId="2304191783" sldId="4598"/>
        </pc:sldMkLst>
        <pc:spChg chg="mod">
          <ac:chgData name="Roger Knocker" userId="2b68de4b-81fa-4cef-8f64-df8a5cd1faad" providerId="ADAL" clId="{2B89EEBC-100A-4F76-AD7E-FAF3A7F80CA6}" dt="2021-11-16T07:56:08.530" v="38" actId="14100"/>
          <ac:spMkLst>
            <pc:docMk/>
            <pc:sldMk cId="2304191783" sldId="4598"/>
            <ac:spMk id="2" creationId="{FEB514F4-9D9B-4084-896D-299725D98B54}"/>
          </ac:spMkLst>
        </pc:spChg>
      </pc:sldChg>
      <pc:sldChg chg="ord">
        <pc:chgData name="Roger Knocker" userId="2b68de4b-81fa-4cef-8f64-df8a5cd1faad" providerId="ADAL" clId="{2B89EEBC-100A-4F76-AD7E-FAF3A7F80CA6}" dt="2021-11-16T07:52:20.622" v="16"/>
        <pc:sldMkLst>
          <pc:docMk/>
          <pc:sldMk cId="179569193" sldId="4599"/>
        </pc:sldMkLst>
      </pc:sldChg>
      <pc:sldChg chg="ord">
        <pc:chgData name="Roger Knocker" userId="2b68de4b-81fa-4cef-8f64-df8a5cd1faad" providerId="ADAL" clId="{2B89EEBC-100A-4F76-AD7E-FAF3A7F80CA6}" dt="2021-11-16T07:52:24.764" v="18"/>
        <pc:sldMkLst>
          <pc:docMk/>
          <pc:sldMk cId="2502987877" sldId="4600"/>
        </pc:sldMkLst>
      </pc:sldChg>
      <pc:sldChg chg="add modAnim">
        <pc:chgData name="Roger Knocker" userId="2b68de4b-81fa-4cef-8f64-df8a5cd1faad" providerId="ADAL" clId="{2B89EEBC-100A-4F76-AD7E-FAF3A7F80CA6}" dt="2021-11-16T09:58:21.207" v="131"/>
        <pc:sldMkLst>
          <pc:docMk/>
          <pc:sldMk cId="1519295363" sldId="4601"/>
        </pc:sldMkLst>
      </pc:sldChg>
      <pc:sldChg chg="addSp delSp modSp add del mod ord modAnim">
        <pc:chgData name="Roger Knocker" userId="2b68de4b-81fa-4cef-8f64-df8a5cd1faad" providerId="ADAL" clId="{2B89EEBC-100A-4F76-AD7E-FAF3A7F80CA6}" dt="2021-11-16T09:44:34.273" v="130" actId="47"/>
        <pc:sldMkLst>
          <pc:docMk/>
          <pc:sldMk cId="3244201169" sldId="4602"/>
        </pc:sldMkLst>
        <pc:spChg chg="del">
          <ac:chgData name="Roger Knocker" userId="2b68de4b-81fa-4cef-8f64-df8a5cd1faad" providerId="ADAL" clId="{2B89EEBC-100A-4F76-AD7E-FAF3A7F80CA6}" dt="2021-11-16T09:35:58.807" v="72" actId="478"/>
          <ac:spMkLst>
            <pc:docMk/>
            <pc:sldMk cId="3244201169" sldId="4602"/>
            <ac:spMk id="33" creationId="{31DBCE82-562F-46BD-B33F-092A78C7E655}"/>
          </ac:spMkLst>
        </pc:spChg>
        <pc:spChg chg="add mod">
          <ac:chgData name="Roger Knocker" userId="2b68de4b-81fa-4cef-8f64-df8a5cd1faad" providerId="ADAL" clId="{2B89EEBC-100A-4F76-AD7E-FAF3A7F80CA6}" dt="2021-11-16T09:36:19.372" v="75" actId="207"/>
          <ac:spMkLst>
            <pc:docMk/>
            <pc:sldMk cId="3244201169" sldId="4602"/>
            <ac:spMk id="34" creationId="{F12B0147-1B72-42E0-998E-282E8AE4E22B}"/>
          </ac:spMkLst>
        </pc:spChg>
        <pc:spChg chg="add mod">
          <ac:chgData name="Roger Knocker" userId="2b68de4b-81fa-4cef-8f64-df8a5cd1faad" providerId="ADAL" clId="{2B89EEBC-100A-4F76-AD7E-FAF3A7F80CA6}" dt="2021-11-16T09:36:19.372" v="75" actId="207"/>
          <ac:spMkLst>
            <pc:docMk/>
            <pc:sldMk cId="3244201169" sldId="4602"/>
            <ac:spMk id="35" creationId="{608CDCB0-714B-4667-8D6B-9FE50E8B9BCF}"/>
          </ac:spMkLst>
        </pc:spChg>
        <pc:spChg chg="add mod">
          <ac:chgData name="Roger Knocker" userId="2b68de4b-81fa-4cef-8f64-df8a5cd1faad" providerId="ADAL" clId="{2B89EEBC-100A-4F76-AD7E-FAF3A7F80CA6}" dt="2021-11-16T09:36:19.372" v="75" actId="207"/>
          <ac:spMkLst>
            <pc:docMk/>
            <pc:sldMk cId="3244201169" sldId="4602"/>
            <ac:spMk id="36" creationId="{BB65326D-F0EF-4511-8119-329C302434AF}"/>
          </ac:spMkLst>
        </pc:spChg>
        <pc:spChg chg="add mod">
          <ac:chgData name="Roger Knocker" userId="2b68de4b-81fa-4cef-8f64-df8a5cd1faad" providerId="ADAL" clId="{2B89EEBC-100A-4F76-AD7E-FAF3A7F80CA6}" dt="2021-11-16T09:36:19.372" v="75" actId="207"/>
          <ac:spMkLst>
            <pc:docMk/>
            <pc:sldMk cId="3244201169" sldId="4602"/>
            <ac:spMk id="37" creationId="{5FE26A39-CDA1-4F94-B727-57058126153B}"/>
          </ac:spMkLst>
        </pc:spChg>
        <pc:spChg chg="add mod">
          <ac:chgData name="Roger Knocker" userId="2b68de4b-81fa-4cef-8f64-df8a5cd1faad" providerId="ADAL" clId="{2B89EEBC-100A-4F76-AD7E-FAF3A7F80CA6}" dt="2021-11-16T09:36:19.372" v="75" actId="207"/>
          <ac:spMkLst>
            <pc:docMk/>
            <pc:sldMk cId="3244201169" sldId="4602"/>
            <ac:spMk id="38" creationId="{031D739F-189C-4128-B82A-ED06A021797B}"/>
          </ac:spMkLst>
        </pc:spChg>
        <pc:spChg chg="mod">
          <ac:chgData name="Roger Knocker" userId="2b68de4b-81fa-4cef-8f64-df8a5cd1faad" providerId="ADAL" clId="{2B89EEBC-100A-4F76-AD7E-FAF3A7F80CA6}" dt="2021-11-16T09:36:39.513" v="127" actId="20577"/>
          <ac:spMkLst>
            <pc:docMk/>
            <pc:sldMk cId="3244201169" sldId="4602"/>
            <ac:spMk id="85" creationId="{57DC8D20-4203-40F7-B492-1BAE1446312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EAD2DC-0493-6749-AB00-D59BB9CB92A3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DD6656-A9AD-E944-9B87-FFB3E92232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6444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B60D7-19BD-794D-A23E-CBE5E42A9D11}" type="datetimeFigureOut">
              <a:rPr lang="en-US" smtClean="0"/>
              <a:t>11/16/2021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036191-81CB-7F48-98AE-337BD5F25C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804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0258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3716337"/>
            <a:ext cx="10363200" cy="792163"/>
          </a:xfrm>
        </p:spPr>
        <p:txBody>
          <a:bodyPr/>
          <a:lstStyle>
            <a:lvl1pPr algn="ctr">
              <a:defRPr>
                <a:solidFill>
                  <a:srgbClr val="025788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721229"/>
            <a:ext cx="8534400" cy="650875"/>
          </a:xfrm>
        </p:spPr>
        <p:txBody>
          <a:bodyPr/>
          <a:lstStyle>
            <a:lvl1pPr marL="0" indent="0" algn="ctr">
              <a:buFontTx/>
              <a:buNone/>
              <a:defRPr sz="15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41501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D24A533-2077-401E-A1DF-58EEF43C83A0}"/>
              </a:ext>
            </a:extLst>
          </p:cNvPr>
          <p:cNvSpPr/>
          <p:nvPr userDrawn="1"/>
        </p:nvSpPr>
        <p:spPr bwMode="auto">
          <a:xfrm>
            <a:off x="64656" y="1016000"/>
            <a:ext cx="6031345" cy="5745019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3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2F636D-80B6-4F54-87FB-59CCEC3DF287}"/>
              </a:ext>
            </a:extLst>
          </p:cNvPr>
          <p:cNvSpPr/>
          <p:nvPr userDrawn="1"/>
        </p:nvSpPr>
        <p:spPr bwMode="auto">
          <a:xfrm>
            <a:off x="64655" y="73891"/>
            <a:ext cx="6123709" cy="6687128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5112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F04E54-98C6-48DD-8146-499C4BB85CD4}"/>
              </a:ext>
            </a:extLst>
          </p:cNvPr>
          <p:cNvSpPr/>
          <p:nvPr userDrawn="1"/>
        </p:nvSpPr>
        <p:spPr bwMode="auto">
          <a:xfrm>
            <a:off x="9657807" y="29496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320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EF2DC3C-139E-497C-81AE-8DE79A0E1E14}"/>
              </a:ext>
            </a:extLst>
          </p:cNvPr>
          <p:cNvSpPr/>
          <p:nvPr userDrawn="1"/>
        </p:nvSpPr>
        <p:spPr bwMode="auto">
          <a:xfrm>
            <a:off x="9515200" y="140678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770F227-3D2A-4E6E-8835-DDADFAF1E89B}"/>
              </a:ext>
            </a:extLst>
          </p:cNvPr>
          <p:cNvSpPr/>
          <p:nvPr userDrawn="1"/>
        </p:nvSpPr>
        <p:spPr bwMode="auto">
          <a:xfrm>
            <a:off x="261258" y="836025"/>
            <a:ext cx="9396549" cy="20029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0F04E54-98C6-48DD-8146-499C4BB85CD4}"/>
              </a:ext>
            </a:extLst>
          </p:cNvPr>
          <p:cNvSpPr/>
          <p:nvPr userDrawn="1"/>
        </p:nvSpPr>
        <p:spPr bwMode="auto">
          <a:xfrm>
            <a:off x="9657807" y="1529863"/>
            <a:ext cx="2405240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A131A3-3F59-4229-9460-2E91CE83BFDB}"/>
              </a:ext>
            </a:extLst>
          </p:cNvPr>
          <p:cNvSpPr/>
          <p:nvPr userDrawn="1"/>
        </p:nvSpPr>
        <p:spPr bwMode="auto">
          <a:xfrm>
            <a:off x="11600313" y="620134"/>
            <a:ext cx="437104" cy="1055077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330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5790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0616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9333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6952" y="260351"/>
            <a:ext cx="2760133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6" y="260351"/>
            <a:ext cx="8079317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7112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4433" y="260351"/>
            <a:ext cx="3308419" cy="590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6823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304803" y="114302"/>
            <a:ext cx="8710611" cy="77152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68578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79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66179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F9B1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53548" y="3706399"/>
            <a:ext cx="10363200" cy="7921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967948" y="4711289"/>
            <a:ext cx="8534400" cy="650875"/>
          </a:xfrm>
        </p:spPr>
        <p:txBody>
          <a:bodyPr/>
          <a:lstStyle>
            <a:lvl1pPr marL="0" indent="0" algn="ctr">
              <a:buFontTx/>
              <a:buNone/>
              <a:defRPr sz="1500" b="1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461532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689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5439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1510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9825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3807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4218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52753B2-0490-45AE-9CFA-6E6DAA5C008E}"/>
              </a:ext>
            </a:extLst>
          </p:cNvPr>
          <p:cNvSpPr/>
          <p:nvPr userDrawn="1"/>
        </p:nvSpPr>
        <p:spPr bwMode="auto">
          <a:xfrm>
            <a:off x="9748684" y="147484"/>
            <a:ext cx="1843548" cy="929148"/>
          </a:xfrm>
          <a:prstGeom prst="rect">
            <a:avLst/>
          </a:prstGeom>
          <a:solidFill>
            <a:srgbClr val="035689"/>
          </a:solidFill>
          <a:ln w="9525" cap="flat" cmpd="sng" algn="ctr">
            <a:solidFill>
              <a:srgbClr val="03568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53035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4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2354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621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6225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304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6952" y="260351"/>
            <a:ext cx="2760133" cy="59055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4436" y="260351"/>
            <a:ext cx="8079317" cy="59055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018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34433" y="260351"/>
            <a:ext cx="11042651" cy="5905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22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rgbClr val="ED16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A2079B82-8F2C-48D3-B22D-749AF5429D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D165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1635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solidFill>
          <a:srgbClr val="ED16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A2079B82-8F2C-48D3-B22D-749AF5429D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D165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1438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sson Preiv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60956E1-1DD9-E14F-BE37-68B847CDE2F4}"/>
              </a:ext>
            </a:extLst>
          </p:cNvPr>
          <p:cNvSpPr/>
          <p:nvPr userDrawn="1"/>
        </p:nvSpPr>
        <p:spPr>
          <a:xfrm>
            <a:off x="0" y="0"/>
            <a:ext cx="2755348" cy="6858000"/>
          </a:xfrm>
          <a:prstGeom prst="rect">
            <a:avLst/>
          </a:prstGeom>
          <a:solidFill>
            <a:srgbClr val="B9C0D3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2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326997" y="806767"/>
            <a:ext cx="8026804" cy="764859"/>
          </a:xfrm>
        </p:spPr>
        <p:txBody>
          <a:bodyPr anchor="t"/>
          <a:lstStyle/>
          <a:p>
            <a:r>
              <a:rPr lang="en-US"/>
              <a:t>In This Lesson, You Will Learn: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26997" y="1994695"/>
            <a:ext cx="8026804" cy="41822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Your bullet point text goes here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C632A59-280E-CC49-9764-4DDC610E26F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326996" y="383698"/>
            <a:ext cx="2584330" cy="423069"/>
          </a:xfrm>
        </p:spPr>
        <p:txBody>
          <a:bodyPr>
            <a:noAutofit/>
          </a:bodyPr>
          <a:lstStyle>
            <a:lvl1pPr marL="0" indent="0">
              <a:buNone/>
              <a:defRPr sz="2300" b="1" i="0">
                <a:solidFill>
                  <a:srgbClr val="ED1651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pPr lvl="0"/>
            <a:r>
              <a:rPr lang="en-US"/>
              <a:t>LESSON 01</a:t>
            </a:r>
          </a:p>
        </p:txBody>
      </p:sp>
    </p:spTree>
    <p:extLst>
      <p:ext uri="{BB962C8B-B14F-4D97-AF65-F5344CB8AC3E}">
        <p14:creationId xmlns:p14="http://schemas.microsoft.com/office/powerpoint/2010/main" val="18410688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1F175FF-61CF-4F8C-A48B-905FB5F3BC47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9D64DF-2353-408C-BD70-EEF7740E5AFE}"/>
              </a:ext>
            </a:extLst>
          </p:cNvPr>
          <p:cNvSpPr/>
          <p:nvPr userDrawn="1"/>
        </p:nvSpPr>
        <p:spPr>
          <a:xfrm rot="10800000">
            <a:off x="0" y="5658003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42D129-0D60-4944-B8BA-0426EFB0236D}"/>
              </a:ext>
            </a:extLst>
          </p:cNvPr>
          <p:cNvSpPr/>
          <p:nvPr userDrawn="1"/>
        </p:nvSpPr>
        <p:spPr>
          <a:xfrm>
            <a:off x="6327697" y="153683"/>
            <a:ext cx="1577975" cy="401639"/>
          </a:xfrm>
          <a:prstGeom prst="rect">
            <a:avLst/>
          </a:prstGeom>
          <a:solidFill>
            <a:srgbClr val="BAC2D7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en-ZA" sz="1800">
                <a:solidFill>
                  <a:srgbClr val="FFFFFF"/>
                </a:solidFill>
                <a:latin typeface="Arial" charset="0"/>
                <a:cs typeface="Arial" charset="0"/>
              </a:rPr>
              <a:t>Owner: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150794-006F-4F41-963F-41294C88A68F}"/>
              </a:ext>
            </a:extLst>
          </p:cNvPr>
          <p:cNvSpPr/>
          <p:nvPr userDrawn="1"/>
        </p:nvSpPr>
        <p:spPr>
          <a:xfrm>
            <a:off x="7905671" y="153683"/>
            <a:ext cx="1997075" cy="401639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80970" indent="-180970"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600" b="1">
              <a:solidFill>
                <a:srgbClr val="2626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504977FE-53DD-41C1-84AA-C6DCDCC47D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27697" y="591836"/>
            <a:ext cx="1577975" cy="403225"/>
          </a:xfrm>
          <a:prstGeom prst="rect">
            <a:avLst/>
          </a:prstGeom>
          <a:solidFill>
            <a:srgbClr val="ED165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</a:pPr>
            <a:r>
              <a:rPr lang="en-ZA" sz="1800">
                <a:solidFill>
                  <a:srgbClr val="FFFFFF"/>
                </a:solidFill>
                <a:latin typeface="Arial" charset="0"/>
                <a:cs typeface="Arial" charset="0"/>
              </a:rPr>
              <a:t>33%</a:t>
            </a:r>
          </a:p>
        </p:txBody>
      </p:sp>
      <p:sp>
        <p:nvSpPr>
          <p:cNvPr id="7" name="Action Button: Home 30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F73921A6-FB5D-4CF1-9AAE-EDF83FBE23DA}"/>
              </a:ext>
            </a:extLst>
          </p:cNvPr>
          <p:cNvSpPr/>
          <p:nvPr userDrawn="1"/>
        </p:nvSpPr>
        <p:spPr>
          <a:xfrm>
            <a:off x="7905671" y="591836"/>
            <a:ext cx="503237" cy="403225"/>
          </a:xfrm>
          <a:prstGeom prst="actionButtonHom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0" name="Action Button: Forward or Next 31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79047CA-6C0B-4D77-B4C1-7C1916E6CCCB}"/>
              </a:ext>
            </a:extLst>
          </p:cNvPr>
          <p:cNvSpPr/>
          <p:nvPr userDrawn="1"/>
        </p:nvSpPr>
        <p:spPr>
          <a:xfrm>
            <a:off x="9399506" y="591836"/>
            <a:ext cx="503239" cy="403225"/>
          </a:xfrm>
          <a:prstGeom prst="actionButtonForwardNext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1" name="Action Button: Back or Previous 32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0E692FE3-9B0D-460B-AF58-CA6DD79AE1DA}"/>
              </a:ext>
            </a:extLst>
          </p:cNvPr>
          <p:cNvSpPr/>
          <p:nvPr userDrawn="1"/>
        </p:nvSpPr>
        <p:spPr>
          <a:xfrm>
            <a:off x="8891506" y="591836"/>
            <a:ext cx="503239" cy="403225"/>
          </a:xfrm>
          <a:prstGeom prst="actionButtonBackPrevious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12" name="Action Button: Return 11">
            <a:hlinkClick r:id="" action="ppaction://hlinkshowjump?jump=lastslideviewed" highlightClick="1"/>
            <a:extLst>
              <a:ext uri="{FF2B5EF4-FFF2-40B4-BE49-F238E27FC236}">
                <a16:creationId xmlns:a16="http://schemas.microsoft.com/office/drawing/2014/main" id="{BBA94960-7113-4A0F-8E17-E2569756B182}"/>
              </a:ext>
            </a:extLst>
          </p:cNvPr>
          <p:cNvSpPr/>
          <p:nvPr userDrawn="1"/>
        </p:nvSpPr>
        <p:spPr>
          <a:xfrm>
            <a:off x="8408909" y="591836"/>
            <a:ext cx="504825" cy="403225"/>
          </a:xfrm>
          <a:prstGeom prst="actionButtonReturn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377" fontAlgn="base">
              <a:spcBef>
                <a:spcPct val="0"/>
              </a:spcBef>
              <a:spcAft>
                <a:spcPct val="0"/>
              </a:spcAft>
              <a:defRPr/>
            </a:pPr>
            <a:endParaRPr lang="en-ZA" sz="1800">
              <a:solidFill>
                <a:srgbClr val="FFFFFF"/>
              </a:solidFill>
              <a:latin typeface="Verdana"/>
              <a:cs typeface="Arial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92E8420-DC43-4D8B-8539-023490EFA6F2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E8D8A06-C8B6-4540-B430-3D3635EDB6CB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3FE034-ABB3-4FAD-978D-388CC929BCE2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38F1811-9AAC-4FC5-AFBC-23501CB05B56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82C5E62-071D-46CF-9A61-3F978F07A512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ED9DA49-0BAC-447B-A926-1299B160BDFA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B375CA-1C29-4407-92F0-44C3716D8AB3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3448474"/>
      </p:ext>
    </p:extLst>
  </p:cSld>
  <p:clrMapOvr>
    <a:masterClrMapping/>
  </p:clrMapOvr>
  <p:transition spd="slow"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1F0859A-88CC-47DE-9CA8-8D0690FA1237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25788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01E0924E-AFFC-43F9-8FA0-B667F5B518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51384" y="267383"/>
            <a:ext cx="8094133" cy="50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2400"/>
            </a:lvl1pPr>
          </a:lstStyle>
          <a:p>
            <a:pPr lvl="0"/>
            <a:r>
              <a:rPr lang="en-ZA"/>
              <a:t>Click to edit Master title style</a:t>
            </a:r>
          </a:p>
        </p:txBody>
      </p:sp>
      <p:sp>
        <p:nvSpPr>
          <p:cNvPr id="15" name="Rectangle 3">
            <a:extLst>
              <a:ext uri="{FF2B5EF4-FFF2-40B4-BE49-F238E27FC236}">
                <a16:creationId xmlns:a16="http://schemas.microsoft.com/office/drawing/2014/main" id="{ADAC03C6-9BC8-4705-909A-EE14BD62E7E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51385" y="1481118"/>
            <a:ext cx="10229851" cy="496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</a:lstStyle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723562545"/>
      </p:ext>
    </p:extLst>
  </p:cSld>
  <p:clrMapOvr>
    <a:masterClrMapping/>
  </p:clrMapOvr>
  <p:transition spd="slow"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98008352"/>
      </p:ext>
    </p:extLst>
  </p:cSld>
  <p:clrMapOvr>
    <a:masterClrMapping/>
  </p:clrMapOvr>
  <p:transition spd="slow">
    <p:fad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101" y="1428750"/>
            <a:ext cx="5012267" cy="531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50567" y="1428750"/>
            <a:ext cx="5014384" cy="5313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2627489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1339" y="1439357"/>
            <a:ext cx="7106148" cy="581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1339" y="2360025"/>
            <a:ext cx="8785861" cy="38058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8DD8CC-073C-4445-9677-B87466D4B2DF}"/>
              </a:ext>
            </a:extLst>
          </p:cNvPr>
          <p:cNvSpPr/>
          <p:nvPr userDrawn="1"/>
        </p:nvSpPr>
        <p:spPr bwMode="auto">
          <a:xfrm>
            <a:off x="23348" y="23348"/>
            <a:ext cx="2990368" cy="6826870"/>
          </a:xfrm>
          <a:prstGeom prst="rect">
            <a:avLst/>
          </a:prstGeom>
          <a:solidFill>
            <a:srgbClr val="075F9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AA62D3F-FFA2-4340-8573-38DB01BE17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101339" y="102967"/>
            <a:ext cx="7106148" cy="495300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l">
              <a:buNone/>
              <a:defRPr lang="en-ZA" sz="1800" b="1" kern="0" dirty="0">
                <a:solidFill>
                  <a:srgbClr val="ED1651"/>
                </a:solidFill>
                <a:ea typeface="+mj-ea"/>
              </a:defRPr>
            </a:lvl1pPr>
          </a:lstStyle>
          <a:p>
            <a:pPr marL="0" lvl="0" algn="ctr" defTabSz="914400" latinLnBrk="0">
              <a:lnSpc>
                <a:spcPct val="90000"/>
              </a:lnSpc>
              <a:spcBef>
                <a:spcPct val="0"/>
              </a:spcBef>
            </a:pPr>
            <a:r>
              <a:rPr lang="en-US"/>
              <a:t>Click to edit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8399807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309688"/>
            <a:ext cx="12192000" cy="554831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001"/>
            <a:ext cx="4614504" cy="1152923"/>
          </a:xfr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FC3AAE7-868C-4A1B-92B9-6469D7563B0D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011C87-5ECA-44AC-9E80-44C96D3FB294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13A1CA-FFE4-4EB6-B924-30E001D919AE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0AE2C3-FD49-4891-9B20-3D2569DAB55E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AD29F3F-3DBE-41C5-8C8A-C773E23E5F54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6BA72B2-FE8C-4DA3-B574-C7CB5D5B544D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722CCC-28F3-42C2-93DD-8F50D5655415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0873576"/>
      </p:ext>
    </p:extLst>
  </p:cSld>
  <p:clrMapOvr>
    <a:masterClrMapping/>
  </p:clrMapOvr>
  <p:transition spd="slow">
    <p:fad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2887770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4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1" indent="0">
              <a:buNone/>
              <a:defRPr sz="1351"/>
            </a:lvl2pPr>
            <a:lvl3pPr marL="685783" indent="0">
              <a:buNone/>
              <a:defRPr sz="1200"/>
            </a:lvl3pPr>
            <a:lvl4pPr marL="1028674" indent="0">
              <a:buNone/>
              <a:defRPr sz="1051"/>
            </a:lvl4pPr>
            <a:lvl5pPr marL="1371566" indent="0">
              <a:buNone/>
              <a:defRPr sz="1051"/>
            </a:lvl5pPr>
            <a:lvl6pPr marL="1714457" indent="0">
              <a:buNone/>
              <a:defRPr sz="1051"/>
            </a:lvl6pPr>
            <a:lvl7pPr marL="2057349" indent="0">
              <a:buNone/>
              <a:defRPr sz="1051"/>
            </a:lvl7pPr>
            <a:lvl8pPr marL="2400240" indent="0">
              <a:buNone/>
              <a:defRPr sz="1051"/>
            </a:lvl8pPr>
            <a:lvl9pPr marL="2743131" indent="0">
              <a:buNone/>
              <a:defRPr sz="10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3824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4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3" y="1273176"/>
            <a:ext cx="5179484" cy="489267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B34AA8B-E1AC-455C-9A52-F1E23AA1C95E}"/>
              </a:ext>
            </a:extLst>
          </p:cNvPr>
          <p:cNvSpPr/>
          <p:nvPr userDrawn="1"/>
        </p:nvSpPr>
        <p:spPr bwMode="auto">
          <a:xfrm>
            <a:off x="64656" y="1016000"/>
            <a:ext cx="6031345" cy="5745019"/>
          </a:xfrm>
          <a:prstGeom prst="rect">
            <a:avLst/>
          </a:prstGeom>
          <a:solidFill>
            <a:srgbClr val="035688"/>
          </a:solidFill>
          <a:ln w="9525" cap="flat" cmpd="sng" algn="ctr">
            <a:solidFill>
              <a:srgbClr val="03568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ZA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4917" y="1273176"/>
            <a:ext cx="5179483" cy="4892675"/>
          </a:xfrm>
        </p:spPr>
        <p:txBody>
          <a:bodyPr/>
          <a:lstStyle>
            <a:lvl1pPr>
              <a:defRPr sz="21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351">
                <a:solidFill>
                  <a:schemeClr val="bg1"/>
                </a:solidFill>
              </a:defRPr>
            </a:lvl4pPr>
            <a:lvl5pPr>
              <a:defRPr sz="1351">
                <a:solidFill>
                  <a:schemeClr val="bg1"/>
                </a:solidFill>
              </a:defRPr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67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888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13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1.xml"/><Relationship Id="rId16" Type="http://schemas.openxmlformats.org/officeDocument/2006/relationships/slideLayout" Target="../slideLayouts/slideLayout35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29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3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8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4"/>
            <a:ext cx="902546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ZA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21" y="1273176"/>
            <a:ext cx="10562167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02587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pic>
        <p:nvPicPr>
          <p:cNvPr id="3" name="Picture 2" descr="A picture containing logo&#10;&#10;Description automatically generated">
            <a:extLst>
              <a:ext uri="{FF2B5EF4-FFF2-40B4-BE49-F238E27FC236}">
                <a16:creationId xmlns:a16="http://schemas.microsoft.com/office/drawing/2014/main" id="{35F17225-7CF3-4874-B529-F752DA145077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9455093" y="-13516"/>
            <a:ext cx="2858560" cy="128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0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878" r:id="rId3"/>
    <p:sldLayoutId id="2147483879" r:id="rId4"/>
    <p:sldLayoutId id="2147483682" r:id="rId5"/>
    <p:sldLayoutId id="2147483683" r:id="rId6"/>
    <p:sldLayoutId id="2147483697" r:id="rId7"/>
    <p:sldLayoutId id="2147483684" r:id="rId8"/>
    <p:sldLayoutId id="2147483685" r:id="rId9"/>
    <p:sldLayoutId id="2147483866" r:id="rId10"/>
    <p:sldLayoutId id="2147483686" r:id="rId11"/>
    <p:sldLayoutId id="2147483688" r:id="rId12"/>
    <p:sldLayoutId id="2147483690" r:id="rId13"/>
    <p:sldLayoutId id="2147483691" r:id="rId14"/>
    <p:sldLayoutId id="2147483692" r:id="rId15"/>
    <p:sldLayoutId id="2147483693" r:id="rId16"/>
    <p:sldLayoutId id="2147483694" r:id="rId17"/>
    <p:sldLayoutId id="2147483695" r:id="rId18"/>
    <p:sldLayoutId id="2147483696" r:id="rId19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/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2578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5pPr>
      <a:lvl6pPr marL="342891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6pPr>
      <a:lvl7pPr marL="685783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7pPr>
      <a:lvl8pPr marL="1028674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8pPr>
      <a:lvl9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9pPr>
    </p:titleStyle>
    <p:bodyStyle>
      <a:lvl1pPr marL="196450" indent="-196450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800">
          <a:solidFill>
            <a:srgbClr val="0257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3387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70325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08455" indent="-20359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545392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67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888283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6pPr>
      <a:lvl7pPr marL="2231175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7pPr>
      <a:lvl8pPr marL="2574066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8pPr>
      <a:lvl9pPr marL="2916958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3568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1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34433" y="260354"/>
            <a:ext cx="902546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ZA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4921" y="1273176"/>
            <a:ext cx="10562167" cy="489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  <a:p>
            <a:pPr lvl="3"/>
            <a:r>
              <a:rPr lang="en-ZA"/>
              <a:t>Fourth level</a:t>
            </a:r>
          </a:p>
          <a:p>
            <a:pPr lvl="4"/>
            <a:r>
              <a:rPr lang="en-ZA"/>
              <a:t>Fifth level</a:t>
            </a:r>
          </a:p>
        </p:txBody>
      </p:sp>
      <p:sp>
        <p:nvSpPr>
          <p:cNvPr id="688134" name="Rectangle 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38100">
            <a:solidFill>
              <a:srgbClr val="EF9B1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1800">
              <a:solidFill>
                <a:srgbClr val="004475"/>
              </a:solidFill>
              <a:latin typeface="Comic Sans MS" pitchFamily="66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01651013-A261-4C38-862E-7925D339FAD0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2192000" y="653475"/>
            <a:ext cx="2521444" cy="1768286"/>
          </a:xfrm>
          <a:prstGeom prst="rect">
            <a:avLst/>
          </a:prstGeom>
        </p:spPr>
      </p:pic>
      <p:pic>
        <p:nvPicPr>
          <p:cNvPr id="8" name="Picture 7" descr="Text&#10;&#10;Description automatically generated with low confidence">
            <a:extLst>
              <a:ext uri="{FF2B5EF4-FFF2-40B4-BE49-F238E27FC236}">
                <a16:creationId xmlns:a16="http://schemas.microsoft.com/office/drawing/2014/main" id="{EC4A9B44-5901-41D4-BC51-271DA406FE00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9359900" y="-120948"/>
            <a:ext cx="2995417" cy="1343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642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880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867" r:id="rId14"/>
    <p:sldLayoutId id="2147483869" r:id="rId15"/>
    <p:sldLayoutId id="2147483877" r:id="rId16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8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8131" grpId="0"/>
    </p:bldLst>
  </p:timing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5pPr>
      <a:lvl6pPr marL="342891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6pPr>
      <a:lvl7pPr marL="685783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7pPr>
      <a:lvl8pPr marL="1028674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8pPr>
      <a:lvl9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2100" b="1">
          <a:solidFill>
            <a:schemeClr val="tx1"/>
          </a:solidFill>
          <a:latin typeface="Arial Narrow" pitchFamily="34" charset="0"/>
        </a:defRPr>
      </a:lvl9pPr>
    </p:titleStyle>
    <p:bodyStyle>
      <a:lvl1pPr marL="196450" indent="-196450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8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3387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4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70325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08455" indent="-20359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20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545392" indent="-202402" algn="l" rtl="0" eaLnBrk="0" fontAlgn="base" hangingPunct="0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 sz="1800">
          <a:solidFill>
            <a:schemeClr val="bg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1888283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6pPr>
      <a:lvl7pPr marL="2231175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7pPr>
      <a:lvl8pPr marL="2574066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8pPr>
      <a:lvl9pPr marL="2916958" indent="-202402" algn="l" rtl="0" fontAlgn="base">
        <a:spcBef>
          <a:spcPct val="40000"/>
        </a:spcBef>
        <a:spcAft>
          <a:spcPct val="0"/>
        </a:spcAft>
        <a:buClr>
          <a:schemeClr val="accent2"/>
        </a:buClr>
        <a:buSzPct val="120000"/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4A8C947-C84B-4E6D-A916-F0E82C0C6299}"/>
              </a:ext>
            </a:extLst>
          </p:cNvPr>
          <p:cNvSpPr/>
          <p:nvPr userDrawn="1"/>
        </p:nvSpPr>
        <p:spPr>
          <a:xfrm>
            <a:off x="0" y="0"/>
            <a:ext cx="12192000" cy="1201707"/>
          </a:xfrm>
          <a:prstGeom prst="rect">
            <a:avLst/>
          </a:prstGeom>
          <a:solidFill>
            <a:srgbClr val="075F92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tIns="252000"/>
          <a:lstStyle/>
          <a:p>
            <a:pPr marL="180970" indent="-180970" eaLnBrk="0" hangingPunct="0">
              <a:defRPr/>
            </a:pPr>
            <a:endParaRPr lang="en-ZA" sz="2000" b="1">
              <a:solidFill>
                <a:schemeClr val="bg2">
                  <a:lumMod val="20000"/>
                  <a:lumOff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51384" y="267383"/>
            <a:ext cx="8094133" cy="5095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51385" y="1481118"/>
            <a:ext cx="10229851" cy="496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ZA"/>
              <a:t>Click to edit Master text styles</a:t>
            </a:r>
          </a:p>
          <a:p>
            <a:pPr lvl="1"/>
            <a:r>
              <a:rPr lang="en-ZA"/>
              <a:t>Second level</a:t>
            </a:r>
          </a:p>
          <a:p>
            <a:pPr lvl="2"/>
            <a:r>
              <a:rPr lang="en-ZA"/>
              <a:t>Third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04A2AE-7FE8-4267-A91C-7A1BF9DD653A}"/>
              </a:ext>
            </a:extLst>
          </p:cNvPr>
          <p:cNvSpPr/>
          <p:nvPr userDrawn="1"/>
        </p:nvSpPr>
        <p:spPr>
          <a:xfrm>
            <a:off x="381668" y="-1215055"/>
            <a:ext cx="951571" cy="535257"/>
          </a:xfrm>
          <a:prstGeom prst="rect">
            <a:avLst/>
          </a:prstGeom>
          <a:solidFill>
            <a:srgbClr val="3459A4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2B920D-90F9-4BB2-99A8-A25DE3F4641A}"/>
              </a:ext>
            </a:extLst>
          </p:cNvPr>
          <p:cNvSpPr/>
          <p:nvPr userDrawn="1"/>
        </p:nvSpPr>
        <p:spPr>
          <a:xfrm>
            <a:off x="1458872" y="-1206286"/>
            <a:ext cx="951571" cy="535257"/>
          </a:xfrm>
          <a:prstGeom prst="rect">
            <a:avLst/>
          </a:prstGeom>
          <a:solidFill>
            <a:srgbClr val="20BAD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DF98A11-1C66-4D6F-B664-3FD5312B8E45}"/>
              </a:ext>
            </a:extLst>
          </p:cNvPr>
          <p:cNvSpPr/>
          <p:nvPr userDrawn="1"/>
        </p:nvSpPr>
        <p:spPr>
          <a:xfrm>
            <a:off x="3613281" y="-1230431"/>
            <a:ext cx="951571" cy="535257"/>
          </a:xfrm>
          <a:prstGeom prst="rect">
            <a:avLst/>
          </a:prstGeom>
          <a:solidFill>
            <a:srgbClr val="FFCC0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4F5365-B412-4A76-BC54-9511EEAF3CC1}"/>
              </a:ext>
            </a:extLst>
          </p:cNvPr>
          <p:cNvSpPr/>
          <p:nvPr userDrawn="1"/>
        </p:nvSpPr>
        <p:spPr>
          <a:xfrm>
            <a:off x="4760109" y="-1238495"/>
            <a:ext cx="951571" cy="535257"/>
          </a:xfrm>
          <a:prstGeom prst="rect">
            <a:avLst/>
          </a:prstGeom>
          <a:solidFill>
            <a:srgbClr val="F3997A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4136F7-5F98-473F-B4B7-DD6A622AC67F}"/>
              </a:ext>
            </a:extLst>
          </p:cNvPr>
          <p:cNvSpPr/>
          <p:nvPr userDrawn="1"/>
        </p:nvSpPr>
        <p:spPr>
          <a:xfrm>
            <a:off x="5906937" y="-1230431"/>
            <a:ext cx="951571" cy="535257"/>
          </a:xfrm>
          <a:prstGeom prst="rect">
            <a:avLst/>
          </a:prstGeom>
          <a:solidFill>
            <a:srgbClr val="E9530E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175D3F-FEEA-4F32-8EBA-52E95D279EFC}"/>
              </a:ext>
            </a:extLst>
          </p:cNvPr>
          <p:cNvSpPr/>
          <p:nvPr userDrawn="1"/>
        </p:nvSpPr>
        <p:spPr>
          <a:xfrm>
            <a:off x="7053765" y="-1215055"/>
            <a:ext cx="951571" cy="535257"/>
          </a:xfrm>
          <a:prstGeom prst="rect">
            <a:avLst/>
          </a:prstGeom>
          <a:solidFill>
            <a:srgbClr val="6873B6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5B60A32-2EAD-4B9F-ADB0-04C38D2D0ED4}"/>
              </a:ext>
            </a:extLst>
          </p:cNvPr>
          <p:cNvSpPr/>
          <p:nvPr userDrawn="1"/>
        </p:nvSpPr>
        <p:spPr>
          <a:xfrm>
            <a:off x="2536077" y="-1215057"/>
            <a:ext cx="951571" cy="535257"/>
          </a:xfrm>
          <a:prstGeom prst="rect">
            <a:avLst/>
          </a:prstGeom>
          <a:solidFill>
            <a:srgbClr val="10A39C"/>
          </a:solidFill>
          <a:ln w="25400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121920" tIns="60960" rIns="121920" bIns="609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121917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ZA" sz="24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6" name="Picture 15" descr="Logo&#10;&#10;Description automatically generated">
            <a:extLst>
              <a:ext uri="{FF2B5EF4-FFF2-40B4-BE49-F238E27FC236}">
                <a16:creationId xmlns:a16="http://schemas.microsoft.com/office/drawing/2014/main" id="{21A8C692-8748-4AAE-A632-C7AD0CEA329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2192000" y="267383"/>
            <a:ext cx="2521444" cy="176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876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</p:sldLayoutIdLst>
  <p:transition spd="slow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5pPr>
      <a:lvl6pPr marL="457189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6pPr>
      <a:lvl7pPr marL="914377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7pPr>
      <a:lvl8pPr marL="1371566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8pPr>
      <a:lvl9pPr marL="1828754" algn="l" rtl="0" fontAlgn="base">
        <a:spcBef>
          <a:spcPct val="0"/>
        </a:spcBef>
        <a:spcAft>
          <a:spcPct val="0"/>
        </a:spcAft>
        <a:defRPr sz="2600">
          <a:solidFill>
            <a:srgbClr val="969696"/>
          </a:solidFill>
          <a:latin typeface="Verdana" pitchFamily="34" charset="0"/>
          <a:cs typeface="Arial" charset="0"/>
        </a:defRPr>
      </a:lvl9pPr>
    </p:titleStyle>
    <p:bodyStyle>
      <a:lvl1pPr marL="176209" indent="-176209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600">
          <a:solidFill>
            <a:srgbClr val="02578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6561" indent="-180970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025788"/>
        </a:buClr>
        <a:buSzPct val="100000"/>
        <a:buChar char="•"/>
        <a:defRPr sz="14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896916" indent="-180970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025788"/>
        </a:buClr>
        <a:buSzPct val="85000"/>
        <a:buFont typeface="Courier New" panose="02070309020205020404" pitchFamily="49" charset="0"/>
        <a:buChar char="o"/>
        <a:defRPr sz="1200">
          <a:solidFill>
            <a:srgbClr val="025788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258857" indent="-182558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60000"/>
        <a:buBlip>
          <a:blip r:embed="rId9"/>
        </a:buBlip>
        <a:defRPr sz="1200">
          <a:solidFill>
            <a:srgbClr val="BAC2D7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1611273" indent="-173034" algn="l" rtl="0" eaLnBrk="0" fontAlgn="base" hangingPunct="0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rgbClr val="BAC2D7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068462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6pPr>
      <a:lvl7pPr marL="2525650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7pPr>
      <a:lvl8pPr marL="2982839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8pPr>
      <a:lvl9pPr marL="3440027" indent="-173034" algn="l" rtl="0" fontAlgn="base">
        <a:lnSpc>
          <a:spcPct val="90000"/>
        </a:lnSpc>
        <a:spcBef>
          <a:spcPct val="71000"/>
        </a:spcBef>
        <a:spcAft>
          <a:spcPct val="0"/>
        </a:spcAft>
        <a:buClr>
          <a:srgbClr val="969696"/>
        </a:buClr>
        <a:buSzPct val="85000"/>
        <a:buChar char="•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3032918"/>
            <a:ext cx="10363200" cy="792163"/>
          </a:xfrm>
        </p:spPr>
        <p:txBody>
          <a:bodyPr/>
          <a:lstStyle/>
          <a:p>
            <a:r>
              <a:rPr lang="en-ZA" dirty="0"/>
              <a:t>Guideline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A77D6-868F-4694-9AEF-7A8A8639FC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072499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2432" y="1861933"/>
            <a:ext cx="270803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6817" y="1861933"/>
            <a:ext cx="5920107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Finance Department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0458" y="313736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 Transactions, Risk and Compliance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806" y="311598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Accurate, Timely, and Consistent Financial Information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7303" y="3129994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Advice and Guidance to </a:t>
            </a:r>
            <a:r>
              <a:rPr lang="en-US" sz="1067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Maximise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Profit 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8227" y="4555105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276C947D-C1B3-40A4-A7A1-B154D687E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150" y="4548042"/>
            <a:ext cx="14045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 &amp; Delivery</a:t>
            </a:r>
          </a:p>
        </p:txBody>
      </p:sp>
      <p:sp>
        <p:nvSpPr>
          <p:cNvPr id="11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A6355758-FF7B-4875-8D9F-2269D9F8B2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23593438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11108" y="1828343"/>
            <a:ext cx="4595446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93" y="1828343"/>
            <a:ext cx="5920107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Internal Audit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121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Independent &amp; Objective 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7832" y="306812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Assurance to Corporate Governance Requirements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5979" y="3096404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Trusted, Practical and Efficient Advisor on Risk &amp; Opportunity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903" y="4521515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4088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Encourage Risk and Controls Awareness Across the Organisation 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295CEE7C-A597-420A-B771-9719DB2172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3270" y="4521515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12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8863B2E6-AF32-43F6-8A74-7609A3938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1073522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3241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139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Shared Services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6286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Standardized, Efficient  &amp;  Effective  Shared Service Policies &amp; Processes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8478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Accurate, Timely, and Consistent business information (incl. BI)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0271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Trusted Advice to Help Improve the Business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0826" y="303216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Compliance with Standards, Legislation &amp; Regulations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1026" y="4521516"/>
            <a:ext cx="12009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 &amp; 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6246" y="4549938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AECFA475-1097-40FD-B757-16F0C4BF5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264" y="4549938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01C55BB0-8248-4D45-9850-3F6F8F38CB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1861893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550" y="1828343"/>
            <a:ext cx="4077007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04" y="1828343"/>
            <a:ext cx="4428446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Marketing Department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416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Enable a </a:t>
            </a:r>
            <a:b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Work-Hard-Play-Hard Culture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15287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Authenticity &amp; Credibility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006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Reach &amp; Relevance to the Right Audience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6993" y="4423076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655" y="4418407"/>
            <a:ext cx="18053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Selection / Functionality</a:t>
            </a: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5557" y="1828343"/>
            <a:ext cx="2300198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2595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GB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Trusted as Subject Matter Experts</a:t>
            </a: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10437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Brand Consistency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E0FBBF97-0DE2-4FE9-81E5-BB33BABBE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880" y="2597373"/>
            <a:ext cx="4055670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Employees</a:t>
            </a:r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1F14835E-87CC-403B-B343-AA81C0C30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8551" y="2597373"/>
            <a:ext cx="2011822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Internal Business Partners</a:t>
            </a: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F684DECA-19CD-43A0-9027-E155603C3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8491" y="2597373"/>
            <a:ext cx="2031812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External Business Partners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110A84C8-2EAD-4CDD-BF7C-75A633F839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39602" y="2597373"/>
            <a:ext cx="2045674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Customers</a:t>
            </a:r>
          </a:p>
        </p:txBody>
      </p:sp>
      <p:sp>
        <p:nvSpPr>
          <p:cNvPr id="22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60B26EE-0CEF-4B10-9299-F47E37F0A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748965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58" y="1778812"/>
            <a:ext cx="1022398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IT Department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8862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can get to it”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708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lvl="0"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“It needs to be fast enough”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0762" y="353083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lvl="0" algn="ctr" defTabSz="914400">
              <a:defRPr/>
            </a:pP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Development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“Projects are delivered on time &amp; in budget”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831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lvl="0" algn="ctr" defTabSz="914400">
              <a:defRPr/>
            </a:pP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Quality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“I can trust the information”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3953" y="351402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lvl="0" algn="ctr" defTabSz="914400">
              <a:defRPr/>
            </a:pPr>
            <a:r>
              <a:rPr lang="en-US" sz="1067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 algn="ctr" defTabSz="914400">
              <a:defRPr/>
            </a:pPr>
            <a:r>
              <a:rPr lang="en-US" sz="1067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“My problems are resolved quickly”</a:t>
            </a:r>
          </a:p>
        </p:txBody>
      </p:sp>
      <p:sp>
        <p:nvSpPr>
          <p:cNvPr id="18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8D93519-B121-48C0-890E-0A829C3A6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8DD8FF72-7ECD-4D26-87C8-9267FE529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4619" y="5072937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22" name="Text Box 18">
            <a:extLst>
              <a:ext uri="{FF2B5EF4-FFF2-40B4-BE49-F238E27FC236}">
                <a16:creationId xmlns:a16="http://schemas.microsoft.com/office/drawing/2014/main" id="{B8C77C56-31C0-4EBD-A2F7-6BE3F7517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046" y="5072937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C63688B9-1097-454F-90B7-8721847006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8269" y="5072937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37A99C4F-F9A8-4A54-A322-DDA782E482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1721" y="5072936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1B711048-24A6-421E-A466-4ECC9CA1EA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75298" y="5052764"/>
            <a:ext cx="12634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 + Delivery</a:t>
            </a:r>
          </a:p>
        </p:txBody>
      </p:sp>
    </p:spTree>
    <p:extLst>
      <p:ext uri="{BB962C8B-B14F-4D97-AF65-F5344CB8AC3E}">
        <p14:creationId xmlns:p14="http://schemas.microsoft.com/office/powerpoint/2010/main" val="151929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36837"/>
            <a:ext cx="10363200" cy="792163"/>
          </a:xfrm>
        </p:spPr>
        <p:txBody>
          <a:bodyPr/>
          <a:lstStyle/>
          <a:p>
            <a:r>
              <a:rPr lang="en-ZA" dirty="0"/>
              <a:t>Template</a:t>
            </a:r>
          </a:p>
        </p:txBody>
      </p:sp>
    </p:spTree>
    <p:extLst>
      <p:ext uri="{BB962C8B-B14F-4D97-AF65-F5344CB8AC3E}">
        <p14:creationId xmlns:p14="http://schemas.microsoft.com/office/powerpoint/2010/main" val="1795691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487" y="1808309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5" y="1808309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5337" y="1808309"/>
            <a:ext cx="2027300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5E5490DB-753F-48CC-A791-C6E1F5F7F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800" y="3745666"/>
            <a:ext cx="3867277" cy="13770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Customer Group 1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DB81AD4B-DC25-4222-AA79-3510663D9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6078" y="3745665"/>
            <a:ext cx="8034036" cy="1377051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Customer Group 2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Customer Objective Template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67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3231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614" y="399660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50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7" y="5379433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9821" y="5352919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7332" y="5352919"/>
            <a:ext cx="5341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000" y="5317002"/>
            <a:ext cx="18053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Selection / Functionality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8922" y="397530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6765" y="402829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Noun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Voice of the Customer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ABF93C3D-C06D-4737-8BE0-A61342725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  <p:sp>
        <p:nvSpPr>
          <p:cNvPr id="27" name="Oval 10">
            <a:extLst>
              <a:ext uri="{FF2B5EF4-FFF2-40B4-BE49-F238E27FC236}">
                <a16:creationId xmlns:a16="http://schemas.microsoft.com/office/drawing/2014/main" id="{B304E18F-1C18-4315-AD03-DB9AD847F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495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 Solution</a:t>
            </a:r>
          </a:p>
        </p:txBody>
      </p:sp>
      <p:sp>
        <p:nvSpPr>
          <p:cNvPr id="28" name="Oval 17">
            <a:extLst>
              <a:ext uri="{FF2B5EF4-FFF2-40B4-BE49-F238E27FC236}">
                <a16:creationId xmlns:a16="http://schemas.microsoft.com/office/drawing/2014/main" id="{E0556535-3735-4F5A-933B-6D070F315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341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Quick Reliable Delivery / Availability</a:t>
            </a:r>
          </a:p>
        </p:txBody>
      </p:sp>
      <p:sp>
        <p:nvSpPr>
          <p:cNvPr id="29" name="Oval 17">
            <a:extLst>
              <a:ext uri="{FF2B5EF4-FFF2-40B4-BE49-F238E27FC236}">
                <a16:creationId xmlns:a16="http://schemas.microsoft.com/office/drawing/2014/main" id="{C0CB1146-5E3C-4BCF-BA5E-090787D44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724" y="2619556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Trusted Advisor</a:t>
            </a:r>
          </a:p>
        </p:txBody>
      </p:sp>
      <p:sp>
        <p:nvSpPr>
          <p:cNvPr id="30" name="Oval 17">
            <a:extLst>
              <a:ext uri="{FF2B5EF4-FFF2-40B4-BE49-F238E27FC236}">
                <a16:creationId xmlns:a16="http://schemas.microsoft.com/office/drawing/2014/main" id="{744353CA-083F-48D7-822B-6D4ECF38B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4464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val 17">
            <a:extLst>
              <a:ext uri="{FF2B5EF4-FFF2-40B4-BE49-F238E27FC236}">
                <a16:creationId xmlns:a16="http://schemas.microsoft.com/office/drawing/2014/main" id="{02491590-0E1B-44F0-A4C7-712897801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5586" y="2598254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Selection &amp; Functionality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val 17">
            <a:extLst>
              <a:ext uri="{FF2B5EF4-FFF2-40B4-BE49-F238E27FC236}">
                <a16:creationId xmlns:a16="http://schemas.microsoft.com/office/drawing/2014/main" id="{54CB0775-F9FE-42D3-83B9-2617C7BE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76875" y="2651245"/>
            <a:ext cx="1913239" cy="995948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Best Brand in the Market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itle 1">
            <a:extLst>
              <a:ext uri="{FF2B5EF4-FFF2-40B4-BE49-F238E27FC236}">
                <a16:creationId xmlns:a16="http://schemas.microsoft.com/office/drawing/2014/main" id="{31DBCE82-562F-46BD-B33F-092A78C7E655}"/>
              </a:ext>
            </a:extLst>
          </p:cNvPr>
          <p:cNvSpPr txBox="1">
            <a:spLocks/>
          </p:cNvSpPr>
          <p:nvPr/>
        </p:nvSpPr>
        <p:spPr bwMode="auto">
          <a:xfrm>
            <a:off x="3195484" y="840165"/>
            <a:ext cx="5820698" cy="792163"/>
          </a:xfrm>
          <a:prstGeom prst="rect">
            <a:avLst/>
          </a:prstGeom>
          <a:solidFill>
            <a:srgbClr val="F11653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25788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5pPr>
            <a:lvl6pPr marL="342891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6pPr>
            <a:lvl7pPr marL="685783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7pPr>
            <a:lvl8pPr marL="102867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8pPr>
            <a:lvl9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100"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defTabSz="914400"/>
            <a:r>
              <a:rPr lang="en-ZA" sz="2000" kern="0" dirty="0">
                <a:solidFill>
                  <a:schemeClr val="bg1"/>
                </a:solidFill>
              </a:rPr>
              <a:t>Copy this template before you make changes</a:t>
            </a:r>
          </a:p>
        </p:txBody>
      </p:sp>
    </p:spTree>
    <p:extLst>
      <p:ext uri="{BB962C8B-B14F-4D97-AF65-F5344CB8AC3E}">
        <p14:creationId xmlns:p14="http://schemas.microsoft.com/office/powerpoint/2010/main" val="388910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36837"/>
            <a:ext cx="10363200" cy="792163"/>
          </a:xfrm>
        </p:spPr>
        <p:txBody>
          <a:bodyPr/>
          <a:lstStyle/>
          <a:p>
            <a:r>
              <a:rPr lang="en-ZA" dirty="0"/>
              <a:t>Copy the Template below this slide and complete it for your Business Unit, Function, Department or Team</a:t>
            </a:r>
          </a:p>
        </p:txBody>
      </p:sp>
    </p:spTree>
    <p:extLst>
      <p:ext uri="{BB962C8B-B14F-4D97-AF65-F5344CB8AC3E}">
        <p14:creationId xmlns:p14="http://schemas.microsoft.com/office/powerpoint/2010/main" val="250298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7487" y="1808309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85" y="1808309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Types of Customer Objectives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288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 Solution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6134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Quick Reliable Delivery / Availability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4517" y="356481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Partnership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Trusted Advisor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7257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5337" y="1808309"/>
            <a:ext cx="2027300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8379" y="354351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Selection &amp; Functionality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68" y="3596508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C6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Best Brand in the Market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>
            <a:extLst>
              <a:ext uri="{FF2B5EF4-FFF2-40B4-BE49-F238E27FC236}">
                <a16:creationId xmlns:a16="http://schemas.microsoft.com/office/drawing/2014/main" id="{CB27C681-A716-43E8-A674-24D62A076A01}"/>
              </a:ext>
            </a:extLst>
          </p:cNvPr>
          <p:cNvSpPr txBox="1"/>
          <p:nvPr/>
        </p:nvSpPr>
        <p:spPr>
          <a:xfrm>
            <a:off x="7824053" y="6481504"/>
            <a:ext cx="4220463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0" lvl="0" indent="0" algn="ctr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100" b="0" i="0" u="none" strike="noStrike" kern="1200" cap="none" spc="0" normalizeH="0" baseline="0" noProof="0" dirty="0">
                <a:ln>
                  <a:noFill/>
                </a:ln>
                <a:solidFill>
                  <a:srgbClr val="0356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Source:</a:t>
            </a:r>
            <a:r>
              <a:rPr kumimoji="0" lang="en-ZA" sz="1100" b="0" i="0" u="none" strike="noStrike" kern="1200" cap="none" spc="0" normalizeH="0" noProof="0" dirty="0">
                <a:ln>
                  <a:noFill/>
                </a:ln>
                <a:solidFill>
                  <a:srgbClr val="0356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Adapted from </a:t>
            </a:r>
            <a:r>
              <a:rPr kumimoji="0" lang="en-ZA" sz="1100" b="0" i="0" u="none" strike="noStrike" kern="1200" cap="none" spc="0" normalizeH="0" baseline="0" noProof="0" dirty="0">
                <a:ln>
                  <a:noFill/>
                </a:ln>
                <a:solidFill>
                  <a:srgbClr val="03568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Balanced Scorecard (Kaplan &amp; Norton)</a:t>
            </a: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035688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D8D93519-B121-48C0-890E-0A829C3A6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306864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nimBg="1"/>
      <p:bldP spid="78" grpId="0" animBg="1"/>
      <p:bldP spid="85" grpId="0" animBg="1"/>
      <p:bldP spid="86" grpId="0" animBg="1"/>
      <p:bldP spid="87" grpId="0" animBg="1"/>
      <p:bldP spid="88" grpId="0" animBg="1"/>
      <p:bldP spid="96" grpId="0" animBg="1"/>
      <p:bldP spid="97" grpId="0" animBg="1"/>
      <p:bldP spid="8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514F4-9D9B-4084-896D-299725D9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369" y="2636837"/>
            <a:ext cx="10785231" cy="792163"/>
          </a:xfrm>
        </p:spPr>
        <p:txBody>
          <a:bodyPr/>
          <a:lstStyle/>
          <a:p>
            <a:r>
              <a:rPr lang="en-ZA" dirty="0"/>
              <a:t>Examples</a:t>
            </a:r>
          </a:p>
        </p:txBody>
      </p:sp>
    </p:spTree>
    <p:extLst>
      <p:ext uri="{BB962C8B-B14F-4D97-AF65-F5344CB8AC3E}">
        <p14:creationId xmlns:p14="http://schemas.microsoft.com/office/powerpoint/2010/main" val="2304191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2225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5123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Overall Business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5147" y="301958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Consistent Delivery</a:t>
            </a:r>
            <a:endParaRPr kumimoji="0" lang="en-US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5855" y="299914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defTabSz="914400"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0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Globally Competitive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36286" y="304627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algn="ctr"/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Trusted Partner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2915" y="4444118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0467" y="4461167"/>
            <a:ext cx="5341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</p:txBody>
      </p:sp>
      <p:sp>
        <p:nvSpPr>
          <p:cNvPr id="94" name="Text Box 18">
            <a:extLst>
              <a:ext uri="{FF2B5EF4-FFF2-40B4-BE49-F238E27FC236}">
                <a16:creationId xmlns:a16="http://schemas.microsoft.com/office/drawing/2014/main" id="{0DDC9A67-48B2-44DD-A740-32434411F1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654" y="4496336"/>
            <a:ext cx="18053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Selection / Functionality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0717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06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Solutions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28EBB240-B3CC-4D01-A904-5743963D5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4589766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3265" y="1912981"/>
            <a:ext cx="2574477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10600" y="1912981"/>
            <a:ext cx="2573842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Overall Business 2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40901" y="3082970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Consistently Meet Customers Agreed Expectations (within Commitments)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33884" y="310472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Strong Personalised Relationships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3790" y="4300310"/>
            <a:ext cx="140455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 &amp; Delivery</a:t>
            </a:r>
          </a:p>
        </p:txBody>
      </p:sp>
      <p:sp>
        <p:nvSpPr>
          <p:cNvPr id="96" name="Text Box 19">
            <a:extLst>
              <a:ext uri="{FF2B5EF4-FFF2-40B4-BE49-F238E27FC236}">
                <a16:creationId xmlns:a16="http://schemas.microsoft.com/office/drawing/2014/main" id="{344CB50F-27D4-4A3F-ACA5-D74234CD1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6565" y="1912981"/>
            <a:ext cx="2574477" cy="4500000"/>
          </a:xfrm>
          <a:prstGeom prst="rect">
            <a:avLst/>
          </a:prstGeom>
          <a:solidFill>
            <a:srgbClr val="005687">
              <a:alpha val="37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Image</a:t>
            </a:r>
          </a:p>
        </p:txBody>
      </p:sp>
      <p:sp>
        <p:nvSpPr>
          <p:cNvPr id="89" name="Oval 17">
            <a:extLst>
              <a:ext uri="{FF2B5EF4-FFF2-40B4-BE49-F238E27FC236}">
                <a16:creationId xmlns:a16="http://schemas.microsoft.com/office/drawing/2014/main" id="{222A6CC4-C805-4870-A8BF-F3420FA41D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4012" y="310472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Brand of Choice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5863E1C0-DB91-4DEA-86CA-38EDDB109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858647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8779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1677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Overall Business - Services 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0018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Solid Track Record with Similar Clients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4053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Quick Implementations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5809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Lon Term Partnership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7177" y="4520976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1821" y="4521336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AC707CDC-6FD4-4A65-A470-2F524FF62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343463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95828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726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Supply Chain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1698" y="3056612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Consistent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Good Quality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5624" y="304704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Reliable Supply</a:t>
            </a: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52858" y="3069716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Collaborative Relationships 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4655" y="308239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Value for Money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040" y="4521516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6707" y="4521516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93" name="Text Box 18">
            <a:extLst>
              <a:ext uri="{FF2B5EF4-FFF2-40B4-BE49-F238E27FC236}">
                <a16:creationId xmlns:a16="http://schemas.microsoft.com/office/drawing/2014/main" id="{AB35CB20-15C5-401E-BCF3-217497831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1106" y="4521516"/>
            <a:ext cx="53412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</a:t>
            </a: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A6F6A8F9-A467-4E77-A9AA-04EF74B7E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1496241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994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762" y="1828343"/>
            <a:ext cx="8063810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HR Function 1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982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Great Place to Work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3641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Standardized HR Policies &amp; Processes </a:t>
            </a:r>
            <a:r>
              <a:rPr lang="en-ZA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</a:t>
            </a: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 Compliance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2024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C5</a:t>
            </a:r>
          </a:p>
          <a:p>
            <a:pPr algn="ctr"/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Trusted Advisor &amp;  People Literacy Coaching</a:t>
            </a: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6487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Accurate, Timely, and Consistent HR information </a:t>
            </a: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779" y="4521516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1910" y="4521515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97" name="Oval 17">
            <a:extLst>
              <a:ext uri="{FF2B5EF4-FFF2-40B4-BE49-F238E27FC236}">
                <a16:creationId xmlns:a16="http://schemas.microsoft.com/office/drawing/2014/main" id="{5573C89E-5C5E-4693-9930-BBF9F87250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9332" y="299327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ZA" sz="1100" dirty="0">
                <a:latin typeface="Arial" panose="020B0604020202020204" pitchFamily="34" charset="0"/>
                <a:cs typeface="Arial" panose="020B0604020202020204" pitchFamily="34" charset="0"/>
              </a:rPr>
              <a:t>Capability &amp; Capacity to Deliver the Business Strategy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9319DE76-2DDB-4812-928D-D866CF5B8B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326" y="4521516"/>
            <a:ext cx="66236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</a:p>
        </p:txBody>
      </p:sp>
      <p:sp>
        <p:nvSpPr>
          <p:cNvPr id="26" name="Text Box 18">
            <a:extLst>
              <a:ext uri="{FF2B5EF4-FFF2-40B4-BE49-F238E27FC236}">
                <a16:creationId xmlns:a16="http://schemas.microsoft.com/office/drawing/2014/main" id="{BB6FE7AD-C46F-4C6C-9DEE-D80111E023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07011" y="4534525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17" name="Text Box 18">
            <a:extLst>
              <a:ext uri="{FF2B5EF4-FFF2-40B4-BE49-F238E27FC236}">
                <a16:creationId xmlns:a16="http://schemas.microsoft.com/office/drawing/2014/main" id="{C8961249-81CC-4F3E-82DF-9514F89F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712" y="2614504"/>
            <a:ext cx="1984707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Employees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EC0783FB-9674-4205-A1F6-052E067EF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9419" y="2614505"/>
            <a:ext cx="7995843" cy="1677648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 Narrow"/>
                <a:ea typeface="+mn-ea"/>
                <a:cs typeface="+mn-cs"/>
              </a:rPr>
              <a:t>Business Partners</a:t>
            </a:r>
          </a:p>
        </p:txBody>
      </p:sp>
      <p:sp>
        <p:nvSpPr>
          <p:cNvPr id="19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04D30306-A6B0-4361-9A78-BD9A3EED1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1518886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Text Box 19">
            <a:extLst>
              <a:ext uri="{FF2B5EF4-FFF2-40B4-BE49-F238E27FC236}">
                <a16:creationId xmlns:a16="http://schemas.microsoft.com/office/drawing/2014/main" id="{AD4103B4-3C10-4B13-99F6-06309BA2F5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4994" y="1828343"/>
            <a:ext cx="2027300" cy="4500000"/>
          </a:xfrm>
          <a:prstGeom prst="rect">
            <a:avLst/>
          </a:prstGeom>
          <a:solidFill>
            <a:srgbClr val="C7EBD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800" b="0" i="0" u="none" strike="noStrike" cap="none" spc="0" normalizeH="0" baseline="0">
                <a:ln>
                  <a:noFill/>
                </a:ln>
                <a:solidFill>
                  <a:srgbClr val="F11653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Partnership / Relationship</a:t>
            </a:r>
          </a:p>
        </p:txBody>
      </p:sp>
      <p:sp>
        <p:nvSpPr>
          <p:cNvPr id="78" name="Text Box 19">
            <a:extLst>
              <a:ext uri="{FF2B5EF4-FFF2-40B4-BE49-F238E27FC236}">
                <a16:creationId xmlns:a16="http://schemas.microsoft.com/office/drawing/2014/main" id="{14ADC897-91AF-46D3-B668-AB78ED936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892" y="1828343"/>
            <a:ext cx="7784679" cy="4507373"/>
          </a:xfrm>
          <a:prstGeom prst="rect">
            <a:avLst/>
          </a:prstGeom>
          <a:solidFill>
            <a:srgbClr val="FFAA1B">
              <a:alpha val="20000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t">
            <a:noAutofit/>
          </a:bodyPr>
          <a:lstStyle>
            <a:defPPr>
              <a:defRPr lang="en-US"/>
            </a:defPPr>
            <a:lvl1pPr marR="0" lvl="0" indent="0" algn="ctr" defTabSz="914400" eaLnBrk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200" b="0" i="0" u="none" strike="noStrike" cap="none" spc="0" normalizeH="0" baseline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 Narrow"/>
              </a:defRPr>
            </a:lvl1pPr>
          </a:lstStyle>
          <a:p>
            <a:r>
              <a:rPr lang="en-GB" sz="2000" dirty="0">
                <a:solidFill>
                  <a:srgbClr val="F116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 &amp; Service Attributes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193D73-B6FA-44C4-A663-7EEC465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HR Function 2</a:t>
            </a:r>
          </a:p>
        </p:txBody>
      </p:sp>
      <p:sp>
        <p:nvSpPr>
          <p:cNvPr id="85" name="Oval 10">
            <a:extLst>
              <a:ext uri="{FF2B5EF4-FFF2-40B4-BE49-F238E27FC236}">
                <a16:creationId xmlns:a16="http://schemas.microsoft.com/office/drawing/2014/main" id="{57DC8D20-4203-40F7-B492-1BAE14463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795" y="3073659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C1 </a:t>
            </a:r>
            <a:b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US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Standardized, Efficient  &amp;  Effective  Shared Service Policies &amp; Processes</a:t>
            </a:r>
          </a:p>
        </p:txBody>
      </p:sp>
      <p:sp>
        <p:nvSpPr>
          <p:cNvPr id="86" name="Oval 17">
            <a:extLst>
              <a:ext uri="{FF2B5EF4-FFF2-40B4-BE49-F238E27FC236}">
                <a16:creationId xmlns:a16="http://schemas.microsoft.com/office/drawing/2014/main" id="{AD79BE48-BF8A-4FF1-9B25-F63022F3F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5882" y="3032885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C2 </a:t>
            </a:r>
            <a:b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Accurate, Timely, and Consistent business information (incl. BI)</a:t>
            </a:r>
            <a:endParaRPr kumimoji="0" lang="en-GB" sz="1067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17">
            <a:extLst>
              <a:ext uri="{FF2B5EF4-FFF2-40B4-BE49-F238E27FC236}">
                <a16:creationId xmlns:a16="http://schemas.microsoft.com/office/drawing/2014/main" id="{3D9E2E6B-76B0-48CB-A584-F60BA8C2E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62024" y="3014581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C4</a:t>
            </a:r>
          </a:p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Trusted Advice to Help Improve the Business</a:t>
            </a:r>
            <a:endParaRPr lang="en-ZA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Oval 17">
            <a:extLst>
              <a:ext uri="{FF2B5EF4-FFF2-40B4-BE49-F238E27FC236}">
                <a16:creationId xmlns:a16="http://schemas.microsoft.com/office/drawing/2014/main" id="{C92FB8CE-1E8C-4A44-806F-2A92DC31F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969" y="3078027"/>
            <a:ext cx="1913239" cy="995948"/>
          </a:xfrm>
          <a:prstGeom prst="ellipse">
            <a:avLst/>
          </a:prstGeom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rIns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67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C3</a:t>
            </a:r>
          </a:p>
          <a:p>
            <a:pPr algn="ctr"/>
            <a:r>
              <a:rPr lang="en-US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Compliance with Standards, Legislation &amp; Regulations</a:t>
            </a:r>
            <a:endParaRPr lang="en-ZA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Text Box 18">
            <a:extLst>
              <a:ext uri="{FF2B5EF4-FFF2-40B4-BE49-F238E27FC236}">
                <a16:creationId xmlns:a16="http://schemas.microsoft.com/office/drawing/2014/main" id="{F5BE3CB3-A298-497F-9094-D21145080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6929" y="4521515"/>
            <a:ext cx="12009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Price &amp; Quality</a:t>
            </a:r>
          </a:p>
        </p:txBody>
      </p:sp>
      <p:sp>
        <p:nvSpPr>
          <p:cNvPr id="92" name="Text Box 18">
            <a:extLst>
              <a:ext uri="{FF2B5EF4-FFF2-40B4-BE49-F238E27FC236}">
                <a16:creationId xmlns:a16="http://schemas.microsoft.com/office/drawing/2014/main" id="{C619BFD4-76A2-4317-BB4E-3EA5B8B89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09464" y="4521513"/>
            <a:ext cx="73770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Delivery</a:t>
            </a:r>
          </a:p>
        </p:txBody>
      </p:sp>
      <p:sp>
        <p:nvSpPr>
          <p:cNvPr id="21" name="Text Box 18">
            <a:extLst>
              <a:ext uri="{FF2B5EF4-FFF2-40B4-BE49-F238E27FC236}">
                <a16:creationId xmlns:a16="http://schemas.microsoft.com/office/drawing/2014/main" id="{ACBD8DDD-E9B2-4B23-8F3A-25E4318FCA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3327" y="4521513"/>
            <a:ext cx="13885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767779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Quality  / Delivery</a:t>
            </a:r>
          </a:p>
        </p:txBody>
      </p:sp>
      <p:sp>
        <p:nvSpPr>
          <p:cNvPr id="13" name="Rectangle 20">
            <a:hlinkClick r:id="" action="ppaction://noaction"/>
            <a:extLst>
              <a:ext uri="{FF2B5EF4-FFF2-40B4-BE49-F238E27FC236}">
                <a16:creationId xmlns:a16="http://schemas.microsoft.com/office/drawing/2014/main" id="{B4FFB3DC-9D1A-4CD3-9014-A8B180FCA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85" y="984765"/>
            <a:ext cx="5427737" cy="5309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1200" b="1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CUSTOMER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929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What value do our customers want from us?</a:t>
            </a:r>
          </a:p>
        </p:txBody>
      </p:sp>
    </p:spTree>
    <p:extLst>
      <p:ext uri="{BB962C8B-B14F-4D97-AF65-F5344CB8AC3E}">
        <p14:creationId xmlns:p14="http://schemas.microsoft.com/office/powerpoint/2010/main" val="2825435741"/>
      </p:ext>
    </p:extLst>
  </p:cSld>
  <p:clrMapOvr>
    <a:masterClrMapping/>
  </p:clrMapOvr>
</p:sld>
</file>

<file path=ppt/theme/theme1.xml><?xml version="1.0" encoding="utf-8"?>
<a:theme xmlns:a="http://schemas.openxmlformats.org/drawingml/2006/main" name="4_Custom Design">
  <a:themeElements>
    <a:clrScheme name="Custom Design 15">
      <a:dk1>
        <a:srgbClr val="004475"/>
      </a:dk1>
      <a:lt1>
        <a:srgbClr val="FFFFFF"/>
      </a:lt1>
      <a:dk2>
        <a:srgbClr val="EEEFF4"/>
      </a:dk2>
      <a:lt2>
        <a:srgbClr val="2D2015"/>
      </a:lt2>
      <a:accent1>
        <a:srgbClr val="DC214E"/>
      </a:accent1>
      <a:accent2>
        <a:srgbClr val="EF9B14"/>
      </a:accent2>
      <a:accent3>
        <a:srgbClr val="FFFFFF"/>
      </a:accent3>
      <a:accent4>
        <a:srgbClr val="003963"/>
      </a:accent4>
      <a:accent5>
        <a:srgbClr val="EBABB2"/>
      </a:accent5>
      <a:accent6>
        <a:srgbClr val="D98C11"/>
      </a:accent6>
      <a:hlink>
        <a:srgbClr val="009241"/>
      </a:hlink>
      <a:folHlink>
        <a:srgbClr val="004475"/>
      </a:folHlink>
    </a:clrScheme>
    <a:fontScheme name="Custom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D32929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6ACAC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66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B8CAAA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4475"/>
        </a:dk1>
        <a:lt1>
          <a:srgbClr val="FFFFFF"/>
        </a:lt1>
        <a:dk2>
          <a:srgbClr val="EEEFF4"/>
        </a:dk2>
        <a:lt2>
          <a:srgbClr val="2D2015"/>
        </a:lt2>
        <a:accent1>
          <a:srgbClr val="DC214E"/>
        </a:accent1>
        <a:accent2>
          <a:srgbClr val="EF9B14"/>
        </a:accent2>
        <a:accent3>
          <a:srgbClr val="FFFFFF"/>
        </a:accent3>
        <a:accent4>
          <a:srgbClr val="003963"/>
        </a:accent4>
        <a:accent5>
          <a:srgbClr val="EBABB2"/>
        </a:accent5>
        <a:accent6>
          <a:srgbClr val="D98C11"/>
        </a:accent6>
        <a:hlink>
          <a:srgbClr val="009241"/>
        </a:hlink>
        <a:folHlink>
          <a:srgbClr val="0044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Custom Design">
  <a:themeElements>
    <a:clrScheme name="Custom Design 15">
      <a:dk1>
        <a:srgbClr val="004475"/>
      </a:dk1>
      <a:lt1>
        <a:srgbClr val="FFFFFF"/>
      </a:lt1>
      <a:dk2>
        <a:srgbClr val="EEEFF4"/>
      </a:dk2>
      <a:lt2>
        <a:srgbClr val="2D2015"/>
      </a:lt2>
      <a:accent1>
        <a:srgbClr val="DC214E"/>
      </a:accent1>
      <a:accent2>
        <a:srgbClr val="EF9B14"/>
      </a:accent2>
      <a:accent3>
        <a:srgbClr val="FFFFFF"/>
      </a:accent3>
      <a:accent4>
        <a:srgbClr val="003963"/>
      </a:accent4>
      <a:accent5>
        <a:srgbClr val="EBABB2"/>
      </a:accent5>
      <a:accent6>
        <a:srgbClr val="D98C11"/>
      </a:accent6>
      <a:hlink>
        <a:srgbClr val="009241"/>
      </a:hlink>
      <a:folHlink>
        <a:srgbClr val="004475"/>
      </a:folHlink>
    </a:clrScheme>
    <a:fontScheme name="Custom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3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D32929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6ACAC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4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66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B8CAAA"/>
        </a:accent5>
        <a:accent6>
          <a:srgbClr val="81552A"/>
        </a:accent6>
        <a:hlink>
          <a:srgbClr val="B9A24D"/>
        </a:hlink>
        <a:folHlink>
          <a:srgbClr val="00267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5">
        <a:dk1>
          <a:srgbClr val="004475"/>
        </a:dk1>
        <a:lt1>
          <a:srgbClr val="FFFFFF"/>
        </a:lt1>
        <a:dk2>
          <a:srgbClr val="EEEFF4"/>
        </a:dk2>
        <a:lt2>
          <a:srgbClr val="2D2015"/>
        </a:lt2>
        <a:accent1>
          <a:srgbClr val="DC214E"/>
        </a:accent1>
        <a:accent2>
          <a:srgbClr val="EF9B14"/>
        </a:accent2>
        <a:accent3>
          <a:srgbClr val="FFFFFF"/>
        </a:accent3>
        <a:accent4>
          <a:srgbClr val="003963"/>
        </a:accent4>
        <a:accent5>
          <a:srgbClr val="EBABB2"/>
        </a:accent5>
        <a:accent6>
          <a:srgbClr val="D98C11"/>
        </a:accent6>
        <a:hlink>
          <a:srgbClr val="009241"/>
        </a:hlink>
        <a:folHlink>
          <a:srgbClr val="00447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5_Default Design">
  <a:themeElements>
    <a:clrScheme name="5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_Default Desig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bc43567-c0e3-42ca-b564-e28164f7fa9b">
      <UserInfo>
        <DisplayName>Darren Arbuckle</DisplayName>
        <AccountId>32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D352ADE432554C91E4B3CF8F70A47C" ma:contentTypeVersion="13" ma:contentTypeDescription="Create a new document." ma:contentTypeScope="" ma:versionID="d4ea62d7619fef33a8da073c582dd422">
  <xsd:schema xmlns:xsd="http://www.w3.org/2001/XMLSchema" xmlns:xs="http://www.w3.org/2001/XMLSchema" xmlns:p="http://schemas.microsoft.com/office/2006/metadata/properties" xmlns:ns2="b81fb74e-cbfd-4a8e-ac89-a61d04a44e77" xmlns:ns3="3bc43567-c0e3-42ca-b564-e28164f7fa9b" targetNamespace="http://schemas.microsoft.com/office/2006/metadata/properties" ma:root="true" ma:fieldsID="72eba18d2fa5bbfb45a521e48bb02f0c" ns2:_="" ns3:_="">
    <xsd:import namespace="b81fb74e-cbfd-4a8e-ac89-a61d04a44e77"/>
    <xsd:import namespace="3bc43567-c0e3-42ca-b564-e28164f7fa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1fb74e-cbfd-4a8e-ac89-a61d04a44e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c43567-c0e3-42ca-b564-e28164f7fa9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C3FD44-C089-4BB3-903B-603AB64A2CBC}">
  <ds:schemaRefs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3bc43567-c0e3-42ca-b564-e28164f7fa9b"/>
    <ds:schemaRef ds:uri="b81fb74e-cbfd-4a8e-ac89-a61d04a44e7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FC1408B-E441-4DE7-B686-61C41F831399}">
  <ds:schemaRefs>
    <ds:schemaRef ds:uri="3bc43567-c0e3-42ca-b564-e28164f7fa9b"/>
    <ds:schemaRef ds:uri="b81fb74e-cbfd-4a8e-ac89-a61d04a44e7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3213227-8A53-4C07-8665-6014553455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785</TotalTime>
  <Words>801</Words>
  <Application>Microsoft Office PowerPoint</Application>
  <PresentationFormat>Widescreen</PresentationFormat>
  <Paragraphs>218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Arial Narrow</vt:lpstr>
      <vt:lpstr>Calibri</vt:lpstr>
      <vt:lpstr>Comic Sans MS</vt:lpstr>
      <vt:lpstr>Courier New</vt:lpstr>
      <vt:lpstr>Source Sans Pro</vt:lpstr>
      <vt:lpstr>Verdana</vt:lpstr>
      <vt:lpstr>4_Custom Design</vt:lpstr>
      <vt:lpstr>6_Custom Design</vt:lpstr>
      <vt:lpstr>5_Default Design</vt:lpstr>
      <vt:lpstr>Guideline</vt:lpstr>
      <vt:lpstr>Types of Customer Objectives</vt:lpstr>
      <vt:lpstr>Examples</vt:lpstr>
      <vt:lpstr>Overall Business</vt:lpstr>
      <vt:lpstr>Overall Business 2</vt:lpstr>
      <vt:lpstr>Overall Business - Services </vt:lpstr>
      <vt:lpstr>Supply Chain</vt:lpstr>
      <vt:lpstr>HR Function 1</vt:lpstr>
      <vt:lpstr>HR Function 2</vt:lpstr>
      <vt:lpstr>Finance Department</vt:lpstr>
      <vt:lpstr>Internal Audit</vt:lpstr>
      <vt:lpstr>Shared Services</vt:lpstr>
      <vt:lpstr>Marketing Department</vt:lpstr>
      <vt:lpstr>IT Department</vt:lpstr>
      <vt:lpstr>Template</vt:lpstr>
      <vt:lpstr>Customer Objective Template</vt:lpstr>
      <vt:lpstr>Copy the Template below this slide and complete it for your Business Unit, Function, Department or Team</vt:lpstr>
    </vt:vector>
  </TitlesOfParts>
  <Manager/>
  <Company>Miranda Capellino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Miranda Capellino</dc:creator>
  <cp:keywords/>
  <dc:description/>
  <cp:lastModifiedBy>Roger Knocker</cp:lastModifiedBy>
  <cp:revision>6</cp:revision>
  <dcterms:created xsi:type="dcterms:W3CDTF">2019-09-16T13:28:56Z</dcterms:created>
  <dcterms:modified xsi:type="dcterms:W3CDTF">2021-11-16T09:58:22Z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0x01010031D352ADE432554C91E4B3CF8F70A47C</vt:lpwstr>
  </property>
</Properties>
</file>