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/>
    <p:restoredTop sz="94231"/>
  </p:normalViewPr>
  <p:slideViewPr>
    <p:cSldViewPr snapToGrid="0" snapToObjects="1">
      <p:cViewPr varScale="1">
        <p:scale>
          <a:sx n="74" d="100"/>
          <a:sy n="74" d="100"/>
        </p:scale>
        <p:origin x="4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6BE8E-B67E-0643-9DBC-00D0FFAFA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96D46A-A921-A940-9284-5A02073A26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6C6AF-4F4A-354E-BD4A-C0576A7A3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F9585-981E-874D-AB18-E3FCEA934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B3C3E-295F-ED41-8979-DF62E4C3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05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3E262-83E9-3C4E-A84D-CD9AB1CDD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C984FC-E8D0-FD4A-88B2-AEEA2EEB99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D9FC-7E75-2649-988B-5050AF48F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FAC14-3B3C-6749-837C-E6B42154F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05EB80-605A-7E45-A3A7-E3C81F22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22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F01E88-5716-6141-83E0-2B96A25C8A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B5C794-C98D-D245-A3B1-BDE567485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AB4880-72A2-CC42-AA8B-899B3A84E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82162A-E7A2-0B40-89EB-22F4A5E61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4D166-13AD-9244-A127-E303BBB6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02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B7193-ED0B-634A-A15A-797C43498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DDC93-B507-DB42-AB4D-49BC8DC16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C1EB2-C2EA-694B-A466-39BF552C0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194D2-F604-9042-B9BF-51081DDFC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77A3-BB6B-084D-B147-C5DA97D4B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57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51488-C8A2-3640-B4CA-6271771E0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3BA7F2-9103-0247-AE59-D7212A26F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F36C7C-0FCA-D64D-9DAE-B62EBE438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CA19A-E3ED-114F-A59D-F91F223F5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D9FD40-90D8-3445-BB7D-DE4B02327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7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37487-AD4B-C247-986A-C72370299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7C9BC-30E5-7346-98A4-C31EF1E33E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60A1FB-D747-0942-83A2-7E3B89C994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C5B37-FEDF-6B46-A120-3F241765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3D183-B5E3-8A46-90A0-BF449E4EE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BAE7F-0733-2D47-808A-2BD95EB56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48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5276E-2F0D-254A-9386-FCD61B912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2990C2-F0C1-D042-8360-C638CF157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99BCA4-42C2-3341-AADE-BEE89D4B2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87F3BB-B12C-5D4E-82E0-6D8630D4BB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DD924E-6510-FB45-A28A-F35EADC4F7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B99423-64FE-484B-9FA9-4E8A977C8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5BA5E4-4F7C-B640-8575-57AB86E3B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4C7F5A-1504-E245-A1E9-441C5E0A6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3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711C2-1320-CD49-A286-B9FADFA74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E08C4E-BC2C-A742-8A4D-ADD62E589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261BC-154E-F74A-9392-938556DC6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177DD6-E807-6643-9347-D7086BEC1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134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04E2311-BFD7-B549-AC7A-C17D3A0DE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14646-87A5-8742-857E-74EDA83BF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CFE50-C4FF-5C4A-B0D6-25518B752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75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A65F7-7B7B-B84D-A2DB-0DE5DCA7C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66B4A-D182-4142-B738-A138A18C1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7B9EEA-2B0F-A54D-B1B5-2FEFDD401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3A9E1-C9C7-7647-B277-9BAC7F8BB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509948-8DCB-2B4A-A258-9A73D6017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10A57-F2C0-A74B-BDF2-C23B8CDDE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73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6D5C8-DD43-6A4D-9E28-2213A5D06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FBEE44-93B8-E742-B70D-42FE917AB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50A865-C8EF-4044-BEDA-259E161AB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12C9A5-E0ED-C048-AEF1-BF2A6877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C1D844-03F0-C745-BA53-CFFD67A83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D44EF0-F5EF-C244-890C-3274E3A25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60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6597F6-D326-D545-9E28-73D5CF3F0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65518C-56E7-1341-AF0F-D53D64C65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441B3-0836-4F4C-B4CA-50C406DF4D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5B024-0E85-004D-AFA5-225ECF4A95CD}" type="datetimeFigureOut">
              <a:rPr lang="en-US" smtClean="0"/>
              <a:t>5/13/20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434A5-9D62-AA45-8816-AE5F33DE86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11D54-3F97-8C44-B1BF-C3CBBEDCE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6FBB8-7F4F-6B41-9F7F-FAE90C8C9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B696A-72F4-A743-ADA9-354509C128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1C61A1-F542-A542-9979-1ABB0B6731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2750F1-6B38-4E4B-8C80-88DC47889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4596" y="867397"/>
            <a:ext cx="7747957" cy="5285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76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D414863-78FE-8045-9C91-B4EA1A1AAB43}"/>
              </a:ext>
            </a:extLst>
          </p:cNvPr>
          <p:cNvSpPr/>
          <p:nvPr/>
        </p:nvSpPr>
        <p:spPr>
          <a:xfrm>
            <a:off x="1877720" y="4594525"/>
            <a:ext cx="7283609" cy="1652584"/>
          </a:xfrm>
          <a:prstGeom prst="rect">
            <a:avLst/>
          </a:prstGeom>
          <a:solidFill>
            <a:schemeClr val="accent6">
              <a:lumMod val="20000"/>
              <a:lumOff val="80000"/>
              <a:alpha val="19000"/>
            </a:schemeClr>
          </a:solidFill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3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C4E4DF-9304-BC4E-A7D7-D3876FC94CC2}"/>
              </a:ext>
            </a:extLst>
          </p:cNvPr>
          <p:cNvSpPr/>
          <p:nvPr/>
        </p:nvSpPr>
        <p:spPr>
          <a:xfrm>
            <a:off x="6339656" y="894054"/>
            <a:ext cx="2868428" cy="3606860"/>
          </a:xfrm>
          <a:prstGeom prst="rect">
            <a:avLst/>
          </a:prstGeom>
          <a:solidFill>
            <a:schemeClr val="accent2">
              <a:lumMod val="40000"/>
              <a:lumOff val="60000"/>
              <a:alpha val="12157"/>
            </a:schemeClr>
          </a:solidFill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3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B92E9B-B800-BD46-9F68-BC9F72903C75}"/>
              </a:ext>
            </a:extLst>
          </p:cNvPr>
          <p:cNvSpPr/>
          <p:nvPr/>
        </p:nvSpPr>
        <p:spPr>
          <a:xfrm>
            <a:off x="4839306" y="880721"/>
            <a:ext cx="1468963" cy="3619216"/>
          </a:xfrm>
          <a:prstGeom prst="rect">
            <a:avLst/>
          </a:prstGeom>
          <a:solidFill>
            <a:srgbClr val="309EE8">
              <a:alpha val="20000"/>
            </a:srgbClr>
          </a:solidFill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20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E902FF7-0D7A-A24A-B3B8-FA403191CC75}"/>
              </a:ext>
            </a:extLst>
          </p:cNvPr>
          <p:cNvSpPr/>
          <p:nvPr/>
        </p:nvSpPr>
        <p:spPr>
          <a:xfrm>
            <a:off x="1877720" y="854692"/>
            <a:ext cx="2937926" cy="3604000"/>
          </a:xfrm>
          <a:prstGeom prst="rect">
            <a:avLst/>
          </a:prstGeom>
          <a:solidFill>
            <a:srgbClr val="C2E49C">
              <a:alpha val="18824"/>
            </a:srgbClr>
          </a:solidFill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30" dirty="0"/>
          </a:p>
        </p:txBody>
      </p:sp>
      <p:sp>
        <p:nvSpPr>
          <p:cNvPr id="9" name="AutoShape 30">
            <a:extLst>
              <a:ext uri="{FF2B5EF4-FFF2-40B4-BE49-F238E27FC236}">
                <a16:creationId xmlns:a16="http://schemas.microsoft.com/office/drawing/2014/main" id="{5E72FD13-120B-F649-8AD9-F43E3193E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755" y="5099648"/>
            <a:ext cx="3427581" cy="104051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765" dirty="0"/>
          </a:p>
        </p:txBody>
      </p:sp>
      <p:sp>
        <p:nvSpPr>
          <p:cNvPr id="10" name="AutoShape 29">
            <a:extLst>
              <a:ext uri="{FF2B5EF4-FFF2-40B4-BE49-F238E27FC236}">
                <a16:creationId xmlns:a16="http://schemas.microsoft.com/office/drawing/2014/main" id="{23E4EE70-51A0-164F-8172-F562305A7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139" y="5099648"/>
            <a:ext cx="3672408" cy="1040516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765" dirty="0">
              <a:solidFill>
                <a:sysClr val="windowText" lastClr="000000"/>
              </a:solidFill>
            </a:endParaRPr>
          </a:p>
        </p:txBody>
      </p:sp>
      <p:sp>
        <p:nvSpPr>
          <p:cNvPr id="11" name="AutoShape 24">
            <a:extLst>
              <a:ext uri="{FF2B5EF4-FFF2-40B4-BE49-F238E27FC236}">
                <a16:creationId xmlns:a16="http://schemas.microsoft.com/office/drawing/2014/main" id="{4E10CC6A-39EC-B142-A92E-51E84026B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8442" y="1362161"/>
            <a:ext cx="1360170" cy="1249612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765" dirty="0"/>
          </a:p>
        </p:txBody>
      </p:sp>
      <p:sp>
        <p:nvSpPr>
          <p:cNvPr id="12" name="AutoShape 25">
            <a:extLst>
              <a:ext uri="{FF2B5EF4-FFF2-40B4-BE49-F238E27FC236}">
                <a16:creationId xmlns:a16="http://schemas.microsoft.com/office/drawing/2014/main" id="{7D84660B-36DD-FE4D-A0EE-0CE1AB801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7773" y="1464847"/>
            <a:ext cx="1407756" cy="3004918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ts val="255"/>
              </a:spcBef>
            </a:pPr>
            <a:endParaRPr lang="en-US" sz="765" dirty="0"/>
          </a:p>
        </p:txBody>
      </p:sp>
      <p:sp>
        <p:nvSpPr>
          <p:cNvPr id="13" name="AutoShape 24">
            <a:extLst>
              <a:ext uri="{FF2B5EF4-FFF2-40B4-BE49-F238E27FC236}">
                <a16:creationId xmlns:a16="http://schemas.microsoft.com/office/drawing/2014/main" id="{AE360B55-3ED7-C444-BBF6-323EBA5AF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7067" y="1426202"/>
            <a:ext cx="1421377" cy="306138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765" dirty="0"/>
          </a:p>
        </p:txBody>
      </p:sp>
      <p:sp>
        <p:nvSpPr>
          <p:cNvPr id="14" name="AutoShape 31">
            <a:extLst>
              <a:ext uri="{FF2B5EF4-FFF2-40B4-BE49-F238E27FC236}">
                <a16:creationId xmlns:a16="http://schemas.microsoft.com/office/drawing/2014/main" id="{42993751-4A0B-3A4D-AA2D-ED5281E82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6200" y="1603660"/>
            <a:ext cx="1298963" cy="2822714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marL="145726" indent="-145726" algn="ctr">
              <a:spcBef>
                <a:spcPts val="255"/>
              </a:spcBef>
            </a:pPr>
            <a:endParaRPr lang="en-GB" sz="765" dirty="0"/>
          </a:p>
        </p:txBody>
      </p:sp>
      <p:sp>
        <p:nvSpPr>
          <p:cNvPr id="15" name="AutoShape 26">
            <a:extLst>
              <a:ext uri="{FF2B5EF4-FFF2-40B4-BE49-F238E27FC236}">
                <a16:creationId xmlns:a16="http://schemas.microsoft.com/office/drawing/2014/main" id="{7B1BBE4A-29ED-A247-977D-76E2EAEA3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8442" y="3079824"/>
            <a:ext cx="1346550" cy="134655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765" dirty="0"/>
          </a:p>
        </p:txBody>
      </p:sp>
      <p:sp>
        <p:nvSpPr>
          <p:cNvPr id="16" name="AutoShape 40">
            <a:extLst>
              <a:ext uri="{FF2B5EF4-FFF2-40B4-BE49-F238E27FC236}">
                <a16:creationId xmlns:a16="http://schemas.microsoft.com/office/drawing/2014/main" id="{ADFF0B0A-48EA-3848-9D18-F663F3373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719" y="1520516"/>
            <a:ext cx="2979420" cy="2979420"/>
          </a:xfrm>
          <a:prstGeom prst="roundRect">
            <a:avLst>
              <a:gd name="adj" fmla="val 8426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1020" dirty="0"/>
          </a:p>
        </p:txBody>
      </p:sp>
      <p:sp>
        <p:nvSpPr>
          <p:cNvPr id="17" name="AutoShape 2">
            <a:extLst>
              <a:ext uri="{FF2B5EF4-FFF2-40B4-BE49-F238E27FC236}">
                <a16:creationId xmlns:a16="http://schemas.microsoft.com/office/drawing/2014/main" id="{B4545B19-0104-F54B-AD96-9A17E2219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46250" y="906825"/>
            <a:ext cx="1438360" cy="32772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VALUE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PROPOSITION</a:t>
            </a:r>
          </a:p>
        </p:txBody>
      </p:sp>
      <p:sp>
        <p:nvSpPr>
          <p:cNvPr id="18" name="AutoShape 3">
            <a:extLst>
              <a:ext uri="{FF2B5EF4-FFF2-40B4-BE49-F238E27FC236}">
                <a16:creationId xmlns:a16="http://schemas.microsoft.com/office/drawing/2014/main" id="{91726635-A8E5-0C4F-8506-FE8AB9188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139" y="4714683"/>
            <a:ext cx="3672408" cy="36724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COST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STRUCTURE</a:t>
            </a:r>
          </a:p>
        </p:txBody>
      </p:sp>
      <p:sp>
        <p:nvSpPr>
          <p:cNvPr id="19" name="AutoShape 4">
            <a:extLst>
              <a:ext uri="{FF2B5EF4-FFF2-40B4-BE49-F238E27FC236}">
                <a16:creationId xmlns:a16="http://schemas.microsoft.com/office/drawing/2014/main" id="{838E04B1-207A-FA48-B6D5-1C13E96A4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8202" y="901038"/>
            <a:ext cx="1360170" cy="42844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CUSTOMER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RELATIONSHIP</a:t>
            </a:r>
          </a:p>
        </p:txBody>
      </p:sp>
      <p:sp>
        <p:nvSpPr>
          <p:cNvPr id="20" name="AutoShape 5">
            <a:extLst>
              <a:ext uri="{FF2B5EF4-FFF2-40B4-BE49-F238E27FC236}">
                <a16:creationId xmlns:a16="http://schemas.microsoft.com/office/drawing/2014/main" id="{E6E084A5-686E-5C4E-9C5F-DF4A31C54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3222" y="912078"/>
            <a:ext cx="1224136" cy="400596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TARGET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CUSTOMER</a:t>
            </a:r>
          </a:p>
        </p:txBody>
      </p:sp>
      <p:sp>
        <p:nvSpPr>
          <p:cNvPr id="21" name="AutoShape 6">
            <a:extLst>
              <a:ext uri="{FF2B5EF4-FFF2-40B4-BE49-F238E27FC236}">
                <a16:creationId xmlns:a16="http://schemas.microsoft.com/office/drawing/2014/main" id="{7C9B301D-9AE8-D346-B0F2-15DE9A99F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8442" y="2631574"/>
            <a:ext cx="1360170" cy="428448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DISTRIBUTION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CHANNEL</a:t>
            </a:r>
          </a:p>
        </p:txBody>
      </p:sp>
      <p:sp>
        <p:nvSpPr>
          <p:cNvPr id="22" name="AutoShape 9">
            <a:extLst>
              <a:ext uri="{FF2B5EF4-FFF2-40B4-BE49-F238E27FC236}">
                <a16:creationId xmlns:a16="http://schemas.microsoft.com/office/drawing/2014/main" id="{CA6220AD-9D0A-CE41-9BE5-F4F53CB8E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4056" y="852778"/>
            <a:ext cx="1407756" cy="395746"/>
          </a:xfrm>
          <a:prstGeom prst="roundRect">
            <a:avLst>
              <a:gd name="adj" fmla="val 16667"/>
            </a:avLst>
          </a:prstGeom>
          <a:solidFill>
            <a:srgbClr val="74B23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SUPPLIER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NETWORK</a:t>
            </a:r>
          </a:p>
        </p:txBody>
      </p:sp>
      <p:sp>
        <p:nvSpPr>
          <p:cNvPr id="23" name="AutoShape 10">
            <a:extLst>
              <a:ext uri="{FF2B5EF4-FFF2-40B4-BE49-F238E27FC236}">
                <a16:creationId xmlns:a16="http://schemas.microsoft.com/office/drawing/2014/main" id="{D8EB9BC1-1F07-C349-91C3-8CDCCD1CC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2755" y="4732409"/>
            <a:ext cx="3427581" cy="36724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REVENUE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STREAMS</a:t>
            </a:r>
          </a:p>
        </p:txBody>
      </p:sp>
      <p:sp>
        <p:nvSpPr>
          <p:cNvPr id="24" name="AutoShape 27">
            <a:extLst>
              <a:ext uri="{FF2B5EF4-FFF2-40B4-BE49-F238E27FC236}">
                <a16:creationId xmlns:a16="http://schemas.microsoft.com/office/drawing/2014/main" id="{9E1BD771-0F82-3A4B-AD5E-7B5342B7E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139" y="3447065"/>
            <a:ext cx="1346550" cy="1022700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anchor="ctr"/>
          <a:lstStyle/>
          <a:p>
            <a:pPr algn="ctr"/>
            <a:endParaRPr lang="en-US" sz="765" dirty="0"/>
          </a:p>
        </p:txBody>
      </p:sp>
      <p:sp>
        <p:nvSpPr>
          <p:cNvPr id="25" name="AutoShape 33">
            <a:extLst>
              <a:ext uri="{FF2B5EF4-FFF2-40B4-BE49-F238E27FC236}">
                <a16:creationId xmlns:a16="http://schemas.microsoft.com/office/drawing/2014/main" id="{AB9D55DA-850B-2E42-B8D3-1C9648F3C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6826" y="1278778"/>
            <a:ext cx="1346550" cy="1737241"/>
          </a:xfrm>
          <a:prstGeom prst="roundRect">
            <a:avLst>
              <a:gd name="adj" fmla="val 16667"/>
            </a:avLst>
          </a:prstGeom>
          <a:noFill/>
          <a:ln w="9525">
            <a:solidFill>
              <a:srgbClr val="00B050"/>
            </a:solidFill>
            <a:round/>
            <a:headEnd/>
            <a:tailEnd/>
          </a:ln>
          <a:effectLst/>
        </p:spPr>
        <p:txBody>
          <a:bodyPr wrap="square" lIns="0" tIns="0" rIns="0" bIns="0" anchor="ctr"/>
          <a:lstStyle/>
          <a:p>
            <a:pPr algn="ctr">
              <a:spcBef>
                <a:spcPts val="255"/>
              </a:spcBef>
            </a:pPr>
            <a:endParaRPr lang="en-US" sz="600" dirty="0"/>
          </a:p>
        </p:txBody>
      </p:sp>
      <p:sp>
        <p:nvSpPr>
          <p:cNvPr id="26" name="AutoShape 44">
            <a:extLst>
              <a:ext uri="{FF2B5EF4-FFF2-40B4-BE49-F238E27FC236}">
                <a16:creationId xmlns:a16="http://schemas.microsoft.com/office/drawing/2014/main" id="{6892B0DE-183F-594F-B5EA-84DD987B3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6293" y="1293269"/>
            <a:ext cx="1360170" cy="192601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CH" sz="1020" b="1" dirty="0"/>
              <a:t>INFRASTRUCTURE</a:t>
            </a:r>
            <a:endParaRPr lang="fr-FR" sz="1020" b="1" dirty="0"/>
          </a:p>
        </p:txBody>
      </p:sp>
      <p:sp>
        <p:nvSpPr>
          <p:cNvPr id="27" name="AutoShape 45">
            <a:extLst>
              <a:ext uri="{FF2B5EF4-FFF2-40B4-BE49-F238E27FC236}">
                <a16:creationId xmlns:a16="http://schemas.microsoft.com/office/drawing/2014/main" id="{CF5F74D4-75F4-204E-94E8-770997033B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5952" y="1341779"/>
            <a:ext cx="1162929" cy="3238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CH" sz="1020" b="1" dirty="0"/>
              <a:t>CUSTOMER</a:t>
            </a:r>
            <a:endParaRPr lang="fr-FR" sz="1020" b="1" dirty="0"/>
          </a:p>
        </p:txBody>
      </p:sp>
      <p:sp>
        <p:nvSpPr>
          <p:cNvPr id="28" name="AutoShape 46">
            <a:extLst>
              <a:ext uri="{FF2B5EF4-FFF2-40B4-BE49-F238E27FC236}">
                <a16:creationId xmlns:a16="http://schemas.microsoft.com/office/drawing/2014/main" id="{51C3339D-C0A0-C64F-8EE2-1B7CDC01A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067" y="1248525"/>
            <a:ext cx="1224136" cy="161925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CH" sz="1020" b="1" dirty="0"/>
              <a:t>OFFER</a:t>
            </a:r>
            <a:endParaRPr lang="fr-FR" sz="1020" b="1" dirty="0"/>
          </a:p>
        </p:txBody>
      </p:sp>
      <p:sp>
        <p:nvSpPr>
          <p:cNvPr id="29" name="AutoShape 47">
            <a:extLst>
              <a:ext uri="{FF2B5EF4-FFF2-40B4-BE49-F238E27FC236}">
                <a16:creationId xmlns:a16="http://schemas.microsoft.com/office/drawing/2014/main" id="{C564277E-09F3-2145-8C9A-B2165C7ED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8272" y="4469764"/>
            <a:ext cx="1360170" cy="323850"/>
          </a:xfrm>
          <a:prstGeom prst="roundRect">
            <a:avLst>
              <a:gd name="adj" fmla="val 16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CH" sz="1020" b="1" dirty="0"/>
              <a:t>FINANCE</a:t>
            </a:r>
            <a:endParaRPr lang="fr-FR" sz="1020" b="1" dirty="0"/>
          </a:p>
        </p:txBody>
      </p:sp>
      <p:sp>
        <p:nvSpPr>
          <p:cNvPr id="30" name="AutoShape 7">
            <a:extLst>
              <a:ext uri="{FF2B5EF4-FFF2-40B4-BE49-F238E27FC236}">
                <a16:creationId xmlns:a16="http://schemas.microsoft.com/office/drawing/2014/main" id="{044C128F-CA71-504D-8CA3-17192E221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9140" y="3018618"/>
            <a:ext cx="1285343" cy="428448"/>
          </a:xfrm>
          <a:prstGeom prst="roundRect">
            <a:avLst>
              <a:gd name="adj" fmla="val 16667"/>
            </a:avLst>
          </a:prstGeom>
          <a:solidFill>
            <a:srgbClr val="74B230"/>
          </a:solidFill>
          <a:ln w="9525">
            <a:solidFill>
              <a:srgbClr val="74B23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VALUE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CONFIGURATION</a:t>
            </a:r>
          </a:p>
        </p:txBody>
      </p:sp>
      <p:sp>
        <p:nvSpPr>
          <p:cNvPr id="31" name="AutoShape 8">
            <a:extLst>
              <a:ext uri="{FF2B5EF4-FFF2-40B4-BE49-F238E27FC236}">
                <a16:creationId xmlns:a16="http://schemas.microsoft.com/office/drawing/2014/main" id="{7119A902-FBEA-374F-824D-6A853EA77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7934" y="898618"/>
            <a:ext cx="1346549" cy="349906"/>
          </a:xfrm>
          <a:prstGeom prst="roundRect">
            <a:avLst>
              <a:gd name="adj" fmla="val 16667"/>
            </a:avLst>
          </a:prstGeom>
          <a:solidFill>
            <a:srgbClr val="74B230"/>
          </a:solidFill>
          <a:ln w="952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020" b="1" dirty="0">
                <a:solidFill>
                  <a:schemeClr val="bg1"/>
                </a:solidFill>
              </a:rPr>
              <a:t>CORE</a:t>
            </a:r>
          </a:p>
          <a:p>
            <a:pPr algn="ctr"/>
            <a:r>
              <a:rPr lang="en-US" sz="1020" b="1" dirty="0">
                <a:solidFill>
                  <a:schemeClr val="bg1"/>
                </a:solidFill>
              </a:rPr>
              <a:t>CAPABILITIES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1ACAB77-9D9C-C249-B522-EF9CD29D77FD}"/>
              </a:ext>
            </a:extLst>
          </p:cNvPr>
          <p:cNvSpPr txBox="1"/>
          <p:nvPr/>
        </p:nvSpPr>
        <p:spPr>
          <a:xfrm>
            <a:off x="1929139" y="294615"/>
            <a:ext cx="3276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Business Model Canvas Template</a:t>
            </a:r>
          </a:p>
        </p:txBody>
      </p:sp>
    </p:spTree>
    <p:extLst>
      <p:ext uri="{BB962C8B-B14F-4D97-AF65-F5344CB8AC3E}">
        <p14:creationId xmlns:p14="http://schemas.microsoft.com/office/powerpoint/2010/main" val="1218007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</Words>
  <Application>Microsoft Macintosh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Microsoft Office User</cp:lastModifiedBy>
  <cp:revision>1</cp:revision>
  <dcterms:created xsi:type="dcterms:W3CDTF">2020-05-12T20:30:08Z</dcterms:created>
  <dcterms:modified xsi:type="dcterms:W3CDTF">2020-05-12T20:38:15Z</dcterms:modified>
  <cp:category/>
</cp:coreProperties>
</file>