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>
            <a:normAutofit/>
          </a:bodyPr>
          <a:lstStyle>
            <a:lvl1pPr indent="-342900"/>
            <a:lvl2pPr marL="971550" indent="-400050"/>
            <a:lvl3pPr marL="1508760" indent="-4800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>
            <a:normAutofit/>
          </a:bodyPr>
          <a:lstStyle>
            <a:lvl1pPr indent="-342900"/>
            <a:lvl2pPr marL="971550" indent="-400050"/>
            <a:lvl3pPr marL="1508760" indent="-4800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  <a:defRPr sz="2400"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indent="-342900"/>
            <a:lvl2pPr marL="971550" indent="-400050"/>
            <a:lvl3pPr marL="1508760" indent="-4800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indent="-342900"/>
            <a:lvl2pPr marL="971550" indent="-400050"/>
            <a:lvl3pPr marL="1508760" indent="-4800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Google Shape;36;p6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/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Google Shape;43;p7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/>
            <a:endParaRPr/>
          </a:p>
        </p:txBody>
      </p:sp>
      <p:sp>
        <p:nvSpPr>
          <p:cNvPr id="58" name="Google Shape;44;p7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Google Shape;45;p7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/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>
            <a:normAutofit/>
          </a:bodyPr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Google Shape;57;p9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6" name="Google Shape;63;p10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79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13839" marR="0" indent="-4978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84;p13" descr="Google Shape;84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905" y="1011400"/>
            <a:ext cx="6425595" cy="4836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0;p22" descr="Google Shape;130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76" y="336489"/>
            <a:ext cx="4832049" cy="6185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 descr="Google Shape;135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47650"/>
            <a:ext cx="9544050" cy="636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40;p24" descr="Google Shape;140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709" y="477778"/>
            <a:ext cx="7560582" cy="5902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45;p25" descr="Google Shape;145;p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86" y="308162"/>
            <a:ext cx="8322228" cy="6241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50;p26" descr="Google Shape;150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237" y="293037"/>
            <a:ext cx="8363526" cy="6271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55;p27" descr="Google Shape;155;p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11" y="276412"/>
            <a:ext cx="9457771" cy="6305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60;p28" descr="Google Shape;160;p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62" y="278462"/>
            <a:ext cx="7875873" cy="6301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65;p29" descr="Google Shape;165;p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812" y="335151"/>
            <a:ext cx="8462374" cy="6187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75;p31" descr="Google Shape;175;p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38" y="259775"/>
            <a:ext cx="8067130" cy="633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80;p32" descr="Google Shape;180;p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17" y="262399"/>
            <a:ext cx="8383166" cy="6333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89;p14" descr="Google Shape;89;p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52400"/>
            <a:ext cx="8191500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85;p33" descr="Google Shape;185;p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399" y="500012"/>
            <a:ext cx="7803200" cy="5857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90;p34" descr="Google Shape;190;p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524" y="374225"/>
            <a:ext cx="7636956" cy="6109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95;p35" descr="Google Shape;195;p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174" y="494359"/>
            <a:ext cx="8861650" cy="5869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200;p36" descr="Google Shape;200;p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12" y="360537"/>
            <a:ext cx="8182579" cy="6136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205;p37" descr="Google Shape;205;p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52" y="338677"/>
            <a:ext cx="7749895" cy="6180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210;p38" descr="Google Shape;210;p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90" y="132206"/>
            <a:ext cx="9410219" cy="6593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220;p40" descr="Google Shape;220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50" y="241762"/>
            <a:ext cx="8499296" cy="6374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225;p41" descr="Google Shape;225;p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00" y="247650"/>
            <a:ext cx="8097996" cy="6362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230;p42" descr="Google Shape;230;p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098" y="845706"/>
            <a:ext cx="6747804" cy="5166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235;p43" descr="Google Shape;235;p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478278"/>
            <a:ext cx="3060700" cy="3901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Google Shape;236;p43" descr="Google Shape;236;p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033" y="343020"/>
            <a:ext cx="4841934" cy="61719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94;p15" descr="Google Shape;94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99" y="259649"/>
            <a:ext cx="8451603" cy="6338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241;p44" descr="Google Shape;241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479549"/>
            <a:ext cx="5201921" cy="389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ogle Shape;242;p44" descr="Google Shape;242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479549"/>
            <a:ext cx="5201921" cy="389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oogle Shape;243;p44" descr="Google Shape;243;p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83" y="351491"/>
            <a:ext cx="8212034" cy="6155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248;p45" descr="Google Shape;248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478278"/>
            <a:ext cx="3060700" cy="3901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oogle Shape;249;p45" descr="Google Shape;249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478278"/>
            <a:ext cx="3060700" cy="3901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250;p45" descr="Google Shape;250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9" y="196542"/>
            <a:ext cx="5071762" cy="6464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255;p46" descr="Google Shape;255;p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90" y="424567"/>
            <a:ext cx="7638220" cy="6008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260;p47" descr="Google Shape;260;p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325" y="1478278"/>
            <a:ext cx="4959350" cy="3901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Google Shape;261;p47" descr="Google Shape;261;p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149" y="504227"/>
            <a:ext cx="7435700" cy="5849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266;p48" descr="Google Shape;266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493" y="1479097"/>
            <a:ext cx="5199014" cy="389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Google Shape;267;p48" descr="Google Shape;267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493" y="1479097"/>
            <a:ext cx="5199014" cy="389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Google Shape;268;p48" descr="Google Shape;268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328" y="424328"/>
            <a:ext cx="8011344" cy="6009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273;p49" descr="Google Shape;273;p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12" y="321612"/>
            <a:ext cx="8286377" cy="6214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278;p50" descr="Google Shape;278;p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75" y="152400"/>
            <a:ext cx="8340439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283;p51" descr="Google Shape;283;p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949" y="286461"/>
            <a:ext cx="8380099" cy="6285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00;p16" descr="Google Shape;100;p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62" y="231424"/>
            <a:ext cx="8526873" cy="6395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05;p17" descr="Google Shape;105;p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77" y="294464"/>
            <a:ext cx="8393446" cy="5936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10;p18" descr="Google Shape;110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000" y="273750"/>
            <a:ext cx="8414002" cy="631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15;p19" descr="Google Shape;115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086" y="227474"/>
            <a:ext cx="8003828" cy="6403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0;p20" descr="Google Shape;120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575" y="252687"/>
            <a:ext cx="8472849" cy="6352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25;p21" descr="Google Shape;125;p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67" y="248489"/>
            <a:ext cx="8355665" cy="5995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JP Pullos</cp:lastModifiedBy>
  <cp:revision>1</cp:revision>
  <dcterms:modified xsi:type="dcterms:W3CDTF">2021-09-30T17:56:53Z</dcterms:modified>
</cp:coreProperties>
</file>