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3" r:id="rId5"/>
    <p:sldId id="264" r:id="rId6"/>
    <p:sldId id="265" r:id="rId7"/>
    <p:sldId id="258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15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55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2D0CD-F67B-4424-83CF-49BFC2D1FF5B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137AB-585E-4D59-B234-A828D39D94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137AB-585E-4D59-B234-A828D39D94B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137AB-585E-4D59-B234-A828D39D94B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137AB-585E-4D59-B234-A828D39D94B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137AB-585E-4D59-B234-A828D39D94B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137AB-585E-4D59-B234-A828D39D94B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6137AB-585E-4D59-B234-A828D39D94B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F6170-5E54-4BA3-B7C5-1FBDE8929544}" type="datetimeFigureOut">
              <a:rPr lang="en-US" smtClean="0"/>
              <a:pPr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BF640-8CC7-49EF-B6D2-8C52B968F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670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2A1500"/>
                </a:solidFill>
              </a:rPr>
              <a:t>What is the purpose of this course?</a:t>
            </a:r>
            <a:endParaRPr lang="en-US" dirty="0">
              <a:solidFill>
                <a:srgbClr val="2A15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What should you focus on?</a:t>
            </a:r>
            <a:endParaRPr lang="en-US" dirty="0">
              <a:solidFill>
                <a:srgbClr val="2A15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Learn the “rules” before you break them</a:t>
            </a:r>
          </a:p>
          <a:p>
            <a:r>
              <a:rPr lang="en-US" dirty="0" smtClean="0">
                <a:solidFill>
                  <a:srgbClr val="2A1500"/>
                </a:solidFill>
              </a:rPr>
              <a:t>Identify your purpose for </a:t>
            </a:r>
            <a:r>
              <a:rPr lang="en-US" dirty="0" err="1" smtClean="0">
                <a:solidFill>
                  <a:srgbClr val="2A1500"/>
                </a:solidFill>
              </a:rPr>
              <a:t>worldbuilding</a:t>
            </a:r>
            <a:endParaRPr lang="en-US" dirty="0" smtClean="0">
              <a:solidFill>
                <a:srgbClr val="2A1500"/>
              </a:solidFill>
            </a:endParaRPr>
          </a:p>
          <a:p>
            <a:r>
              <a:rPr lang="en-US" dirty="0" smtClean="0">
                <a:solidFill>
                  <a:srgbClr val="2A1500"/>
                </a:solidFill>
              </a:rPr>
              <a:t>Once you understand the options, throw out whatever doesn’t work for you</a:t>
            </a:r>
          </a:p>
          <a:p>
            <a:r>
              <a:rPr lang="en-US" dirty="0" smtClean="0">
                <a:solidFill>
                  <a:srgbClr val="2A1500"/>
                </a:solidFill>
              </a:rPr>
              <a:t>The </a:t>
            </a:r>
            <a:r>
              <a:rPr lang="en-US" dirty="0" err="1" smtClean="0">
                <a:solidFill>
                  <a:srgbClr val="2A1500"/>
                </a:solidFill>
              </a:rPr>
              <a:t>worldbuilding</a:t>
            </a:r>
            <a:r>
              <a:rPr lang="en-US" dirty="0" smtClean="0">
                <a:solidFill>
                  <a:srgbClr val="2A1500"/>
                </a:solidFill>
              </a:rPr>
              <a:t> process should be flexible; not every method works for every author or serves every purpose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670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2A1500"/>
                </a:solidFill>
              </a:rPr>
              <a:t>Happy </a:t>
            </a:r>
            <a:r>
              <a:rPr lang="en-US" dirty="0" err="1" smtClean="0">
                <a:solidFill>
                  <a:srgbClr val="2A1500"/>
                </a:solidFill>
              </a:rPr>
              <a:t>worldbuilding</a:t>
            </a:r>
            <a:r>
              <a:rPr lang="en-US" dirty="0" smtClean="0">
                <a:solidFill>
                  <a:srgbClr val="2A1500"/>
                </a:solidFill>
              </a:rPr>
              <a:t>!</a:t>
            </a:r>
            <a:endParaRPr lang="en-US" dirty="0">
              <a:solidFill>
                <a:srgbClr val="2A15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en-US" dirty="0" err="1" smtClean="0">
                <a:solidFill>
                  <a:srgbClr val="2A1500"/>
                </a:solidFill>
              </a:rPr>
              <a:t>Worldbuilding</a:t>
            </a:r>
            <a:r>
              <a:rPr lang="en-US" dirty="0" smtClean="0">
                <a:solidFill>
                  <a:srgbClr val="2A1500"/>
                </a:solidFill>
              </a:rPr>
              <a:t> can feel complicated and overwhelming… but it doesn’t have to be.</a:t>
            </a:r>
          </a:p>
          <a:p>
            <a:pPr indent="0">
              <a:buNone/>
            </a:pPr>
            <a:endParaRPr lang="en-US" dirty="0" smtClean="0">
              <a:solidFill>
                <a:srgbClr val="2A1500"/>
              </a:solidFill>
            </a:endParaRPr>
          </a:p>
          <a:p>
            <a:pPr indent="0">
              <a:buNone/>
            </a:pPr>
            <a:r>
              <a:rPr lang="en-US" dirty="0" smtClean="0">
                <a:solidFill>
                  <a:srgbClr val="2A1500"/>
                </a:solidFill>
              </a:rPr>
              <a:t>I want to help you find the right tools to approach </a:t>
            </a:r>
            <a:r>
              <a:rPr lang="en-US" dirty="0" err="1" smtClean="0">
                <a:solidFill>
                  <a:srgbClr val="2A1500"/>
                </a:solidFill>
              </a:rPr>
              <a:t>worldbuilding</a:t>
            </a:r>
            <a:r>
              <a:rPr lang="en-US" dirty="0" smtClean="0">
                <a:solidFill>
                  <a:srgbClr val="2A1500"/>
                </a:solidFill>
              </a:rPr>
              <a:t> in a way that it works for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Where should you start?</a:t>
            </a:r>
            <a:endParaRPr lang="en-US" dirty="0">
              <a:solidFill>
                <a:srgbClr val="2A15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2A1500"/>
                </a:solidFill>
              </a:rPr>
              <a:t>The beginning is a very good place to start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Where should you start?</a:t>
            </a:r>
            <a:endParaRPr lang="en-US" dirty="0">
              <a:solidFill>
                <a:srgbClr val="2A15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2A1500"/>
                </a:solidFill>
              </a:rPr>
              <a:t>The beginning is a very good place to start</a:t>
            </a:r>
          </a:p>
          <a:p>
            <a:r>
              <a:rPr lang="en-US" sz="3000" dirty="0" smtClean="0">
                <a:solidFill>
                  <a:srgbClr val="2A1500"/>
                </a:solidFill>
              </a:rPr>
              <a:t>Watch module 2 to gain a better understanding of what makes </a:t>
            </a:r>
            <a:r>
              <a:rPr lang="en-US" sz="3000" dirty="0" err="1" smtClean="0">
                <a:solidFill>
                  <a:srgbClr val="2A1500"/>
                </a:solidFill>
              </a:rPr>
              <a:t>worldbuilding</a:t>
            </a:r>
            <a:r>
              <a:rPr lang="en-US" sz="3000" dirty="0" smtClean="0">
                <a:solidFill>
                  <a:srgbClr val="2A1500"/>
                </a:solidFill>
              </a:rPr>
              <a:t>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Where should you start?</a:t>
            </a:r>
            <a:endParaRPr lang="en-US" dirty="0">
              <a:solidFill>
                <a:srgbClr val="2A15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>
                <a:solidFill>
                  <a:srgbClr val="2A1500"/>
                </a:solidFill>
              </a:rPr>
              <a:t>The beginning is a very good place to start</a:t>
            </a:r>
          </a:p>
          <a:p>
            <a:r>
              <a:rPr lang="en-US" sz="3000" dirty="0" smtClean="0">
                <a:solidFill>
                  <a:srgbClr val="2A1500"/>
                </a:solidFill>
              </a:rPr>
              <a:t>Watch module 2 to gain a better understanding of what makes </a:t>
            </a:r>
            <a:r>
              <a:rPr lang="en-US" sz="3000" dirty="0" err="1" smtClean="0">
                <a:solidFill>
                  <a:srgbClr val="2A1500"/>
                </a:solidFill>
              </a:rPr>
              <a:t>worldbuilding</a:t>
            </a:r>
            <a:r>
              <a:rPr lang="en-US" sz="3000" dirty="0" smtClean="0">
                <a:solidFill>
                  <a:srgbClr val="2A1500"/>
                </a:solidFill>
              </a:rPr>
              <a:t> work</a:t>
            </a:r>
          </a:p>
          <a:p>
            <a:r>
              <a:rPr lang="en-US" sz="3000" dirty="0" smtClean="0">
                <a:solidFill>
                  <a:srgbClr val="2A1500"/>
                </a:solidFill>
              </a:rPr>
              <a:t>Watch module 3 for some tips on how to keep all of your world info organized and connected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Where should you start?</a:t>
            </a:r>
            <a:endParaRPr lang="en-US" dirty="0">
              <a:solidFill>
                <a:srgbClr val="2A15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Autofit/>
          </a:bodyPr>
          <a:lstStyle/>
          <a:p>
            <a:r>
              <a:rPr lang="en-US" sz="3000" dirty="0" smtClean="0">
                <a:solidFill>
                  <a:srgbClr val="2A1500"/>
                </a:solidFill>
              </a:rPr>
              <a:t>The beginning is a very good place to start</a:t>
            </a:r>
          </a:p>
          <a:p>
            <a:r>
              <a:rPr lang="en-US" sz="3000" dirty="0" smtClean="0">
                <a:solidFill>
                  <a:srgbClr val="2A1500"/>
                </a:solidFill>
              </a:rPr>
              <a:t>Watch module 2 to gain a better understanding of what makes </a:t>
            </a:r>
            <a:r>
              <a:rPr lang="en-US" sz="3000" dirty="0" err="1" smtClean="0">
                <a:solidFill>
                  <a:srgbClr val="2A1500"/>
                </a:solidFill>
              </a:rPr>
              <a:t>worldbuilding</a:t>
            </a:r>
            <a:r>
              <a:rPr lang="en-US" sz="3000" dirty="0" smtClean="0">
                <a:solidFill>
                  <a:srgbClr val="2A1500"/>
                </a:solidFill>
              </a:rPr>
              <a:t> work</a:t>
            </a:r>
          </a:p>
          <a:p>
            <a:r>
              <a:rPr lang="en-US" sz="3000" dirty="0" smtClean="0">
                <a:solidFill>
                  <a:srgbClr val="2A1500"/>
                </a:solidFill>
              </a:rPr>
              <a:t>Watch module 3 for some tips on how to keep all of your world info organized and connected</a:t>
            </a:r>
          </a:p>
          <a:p>
            <a:r>
              <a:rPr lang="en-US" sz="3000" dirty="0" smtClean="0">
                <a:solidFill>
                  <a:srgbClr val="2A1500"/>
                </a:solidFill>
              </a:rPr>
              <a:t>The rest of the course can be watched in whatever order you’d like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What should you focus on?</a:t>
            </a:r>
            <a:endParaRPr lang="en-US" dirty="0">
              <a:solidFill>
                <a:srgbClr val="2A15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Learn the “rules” before you break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What should you focus on?</a:t>
            </a:r>
            <a:endParaRPr lang="en-US" dirty="0">
              <a:solidFill>
                <a:srgbClr val="2A15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Learn the “rules” before you break them</a:t>
            </a:r>
          </a:p>
          <a:p>
            <a:r>
              <a:rPr lang="en-US" dirty="0" smtClean="0">
                <a:solidFill>
                  <a:srgbClr val="2A1500"/>
                </a:solidFill>
              </a:rPr>
              <a:t>Identify your purpose for </a:t>
            </a:r>
            <a:r>
              <a:rPr lang="en-US" dirty="0" err="1" smtClean="0">
                <a:solidFill>
                  <a:srgbClr val="2A1500"/>
                </a:solidFill>
              </a:rPr>
              <a:t>worldbuilding</a:t>
            </a:r>
            <a:endParaRPr lang="en-US" dirty="0" smtClean="0">
              <a:solidFill>
                <a:srgbClr val="2A15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What should you focus on?</a:t>
            </a:r>
            <a:endParaRPr lang="en-US" dirty="0">
              <a:solidFill>
                <a:srgbClr val="2A15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86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2A1500"/>
                </a:solidFill>
              </a:rPr>
              <a:t>Learn the “rules” before you break them</a:t>
            </a:r>
          </a:p>
          <a:p>
            <a:r>
              <a:rPr lang="en-US" dirty="0" smtClean="0">
                <a:solidFill>
                  <a:srgbClr val="2A1500"/>
                </a:solidFill>
              </a:rPr>
              <a:t>Identify your purpose for </a:t>
            </a:r>
            <a:r>
              <a:rPr lang="en-US" dirty="0" err="1" smtClean="0">
                <a:solidFill>
                  <a:srgbClr val="2A1500"/>
                </a:solidFill>
              </a:rPr>
              <a:t>worldbuilding</a:t>
            </a:r>
            <a:endParaRPr lang="en-US" dirty="0" smtClean="0">
              <a:solidFill>
                <a:srgbClr val="2A1500"/>
              </a:solidFill>
            </a:endParaRPr>
          </a:p>
          <a:p>
            <a:r>
              <a:rPr lang="en-US" dirty="0" smtClean="0">
                <a:solidFill>
                  <a:srgbClr val="2A1500"/>
                </a:solidFill>
              </a:rPr>
              <a:t>Once you understand the options, throw out whatever doesn’t work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ribes &amp; Archers">
      <a:majorFont>
        <a:latin typeface="Quintessential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315</Words>
  <Application>Microsoft Office PowerPoint</Application>
  <PresentationFormat>On-screen Show (4:3)</PresentationFormat>
  <Paragraphs>39</Paragraphs>
  <Slides>11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What is the purpose of this course?</vt:lpstr>
      <vt:lpstr>Slide 2</vt:lpstr>
      <vt:lpstr>Where should you start?</vt:lpstr>
      <vt:lpstr>Where should you start?</vt:lpstr>
      <vt:lpstr>Where should you start?</vt:lpstr>
      <vt:lpstr>Where should you start?</vt:lpstr>
      <vt:lpstr>What should you focus on?</vt:lpstr>
      <vt:lpstr>What should you focus on?</vt:lpstr>
      <vt:lpstr>What should you focus on?</vt:lpstr>
      <vt:lpstr>What should you focus on?</vt:lpstr>
      <vt:lpstr>Happy worldbuilding!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this course?</dc:title>
  <dc:creator>Ramey Family</dc:creator>
  <cp:lastModifiedBy>Ramey Family</cp:lastModifiedBy>
  <cp:revision>13</cp:revision>
  <dcterms:created xsi:type="dcterms:W3CDTF">2020-11-27T21:27:39Z</dcterms:created>
  <dcterms:modified xsi:type="dcterms:W3CDTF">2021-02-12T05:14:08Z</dcterms:modified>
</cp:coreProperties>
</file>