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8" r:id="rId2"/>
    <p:sldId id="315" r:id="rId3"/>
  </p:sldIdLst>
  <p:sldSz cx="9144000" cy="6858000" type="screen4x3"/>
  <p:notesSz cx="6865938" cy="99980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van Ravenstein" initials="Iv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88B"/>
    <a:srgbClr val="123E66"/>
    <a:srgbClr val="009697"/>
    <a:srgbClr val="00A1E4"/>
    <a:srgbClr val="ED1C24"/>
    <a:srgbClr val="EB008B"/>
    <a:srgbClr val="EAC2DB"/>
    <a:srgbClr val="406AAB"/>
    <a:srgbClr val="E81C7E"/>
    <a:srgbClr val="4B9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0" autoAdjust="0"/>
    <p:restoredTop sz="67826" autoAdjust="0"/>
  </p:normalViewPr>
  <p:slideViewPr>
    <p:cSldViewPr snapToGrid="0" snapToObjects="1">
      <p:cViewPr varScale="1">
        <p:scale>
          <a:sx n="71" d="100"/>
          <a:sy n="71" d="100"/>
        </p:scale>
        <p:origin x="19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van Ravenstein" userId="416c47fb-841a-472f-beaa-c6e60329fb6f" providerId="ADAL" clId="{82A15034-B267-44A1-AC66-2C5006884A97}"/>
    <pc:docChg chg="undo custSel modSld">
      <pc:chgData name="Ilse van Ravenstein" userId="416c47fb-841a-472f-beaa-c6e60329fb6f" providerId="ADAL" clId="{82A15034-B267-44A1-AC66-2C5006884A97}" dt="2021-02-09T20:40:43.941" v="5" actId="478"/>
      <pc:docMkLst>
        <pc:docMk/>
      </pc:docMkLst>
      <pc:sldChg chg="addSp delSp modSp mod modNotesTx">
        <pc:chgData name="Ilse van Ravenstein" userId="416c47fb-841a-472f-beaa-c6e60329fb6f" providerId="ADAL" clId="{82A15034-B267-44A1-AC66-2C5006884A97}" dt="2021-02-09T20:40:43.941" v="5" actId="478"/>
        <pc:sldMkLst>
          <pc:docMk/>
          <pc:sldMk cId="213951777" sldId="278"/>
        </pc:sldMkLst>
        <pc:spChg chg="mod">
          <ac:chgData name="Ilse van Ravenstein" userId="416c47fb-841a-472f-beaa-c6e60329fb6f" providerId="ADAL" clId="{82A15034-B267-44A1-AC66-2C5006884A97}" dt="2021-02-09T20:09:56.902" v="2" actId="20577"/>
          <ac:spMkLst>
            <pc:docMk/>
            <pc:sldMk cId="213951777" sldId="278"/>
            <ac:spMk id="8" creationId="{00000000-0000-0000-0000-000000000000}"/>
          </ac:spMkLst>
        </pc:spChg>
        <pc:picChg chg="add del mod">
          <ac:chgData name="Ilse van Ravenstein" userId="416c47fb-841a-472f-beaa-c6e60329fb6f" providerId="ADAL" clId="{82A15034-B267-44A1-AC66-2C5006884A97}" dt="2021-02-09T20:40:43.941" v="5" actId="478"/>
          <ac:picMkLst>
            <pc:docMk/>
            <pc:sldMk cId="213951777" sldId="278"/>
            <ac:picMk id="4" creationId="{00000000-0000-0000-0000-000000000000}"/>
          </ac:picMkLst>
        </pc:picChg>
      </pc:sldChg>
    </pc:docChg>
  </pc:docChgLst>
  <pc:docChgLst>
    <pc:chgData name="Ilse van Ravenstein" userId="416c47fb-841a-472f-beaa-c6e60329fb6f" providerId="ADAL" clId="{DB86C32C-2834-496F-8B25-2DBD7D2169EF}"/>
    <pc:docChg chg="undo redo custSel delSld modSld sldOrd">
      <pc:chgData name="Ilse van Ravenstein" userId="416c47fb-841a-472f-beaa-c6e60329fb6f" providerId="ADAL" clId="{DB86C32C-2834-496F-8B25-2DBD7D2169EF}" dt="2020-12-07T11:53:57.424" v="413" actId="20577"/>
      <pc:docMkLst>
        <pc:docMk/>
      </pc:docMkLst>
      <pc:sldChg chg="modSp mod">
        <pc:chgData name="Ilse van Ravenstein" userId="416c47fb-841a-472f-beaa-c6e60329fb6f" providerId="ADAL" clId="{DB86C32C-2834-496F-8B25-2DBD7D2169EF}" dt="2020-12-07T11:48:26.967" v="172" actId="20577"/>
        <pc:sldMkLst>
          <pc:docMk/>
          <pc:sldMk cId="213951777" sldId="278"/>
        </pc:sldMkLst>
        <pc:spChg chg="mod">
          <ac:chgData name="Ilse van Ravenstein" userId="416c47fb-841a-472f-beaa-c6e60329fb6f" providerId="ADAL" clId="{DB86C32C-2834-496F-8B25-2DBD7D2169EF}" dt="2020-12-07T11:48:26.967" v="172" actId="20577"/>
          <ac:spMkLst>
            <pc:docMk/>
            <pc:sldMk cId="213951777" sldId="278"/>
            <ac:spMk id="5" creationId="{00000000-0000-0000-0000-000000000000}"/>
          </ac:spMkLst>
        </pc:spChg>
        <pc:spChg chg="mod">
          <ac:chgData name="Ilse van Ravenstein" userId="416c47fb-841a-472f-beaa-c6e60329fb6f" providerId="ADAL" clId="{DB86C32C-2834-496F-8B25-2DBD7D2169EF}" dt="2020-12-07T11:48:05.824" v="27" actId="20577"/>
          <ac:spMkLst>
            <pc:docMk/>
            <pc:sldMk cId="213951777" sldId="278"/>
            <ac:spMk id="8" creationId="{00000000-0000-0000-0000-000000000000}"/>
          </ac:spMkLst>
        </pc:spChg>
      </pc:sldChg>
      <pc:sldChg chg="del">
        <pc:chgData name="Ilse van Ravenstein" userId="416c47fb-841a-472f-beaa-c6e60329fb6f" providerId="ADAL" clId="{DB86C32C-2834-496F-8B25-2DBD7D2169EF}" dt="2020-12-07T11:53:50.874" v="400" actId="47"/>
        <pc:sldMkLst>
          <pc:docMk/>
          <pc:sldMk cId="2858203841" sldId="303"/>
        </pc:sldMkLst>
      </pc:sldChg>
      <pc:sldChg chg="del">
        <pc:chgData name="Ilse van Ravenstein" userId="416c47fb-841a-472f-beaa-c6e60329fb6f" providerId="ADAL" clId="{DB86C32C-2834-496F-8B25-2DBD7D2169EF}" dt="2020-12-07T11:53:51.002" v="401" actId="47"/>
        <pc:sldMkLst>
          <pc:docMk/>
          <pc:sldMk cId="1896752038" sldId="304"/>
        </pc:sldMkLst>
      </pc:sldChg>
      <pc:sldChg chg="del">
        <pc:chgData name="Ilse van Ravenstein" userId="416c47fb-841a-472f-beaa-c6e60329fb6f" providerId="ADAL" clId="{DB86C32C-2834-496F-8B25-2DBD7D2169EF}" dt="2020-12-07T11:53:51.144" v="402" actId="47"/>
        <pc:sldMkLst>
          <pc:docMk/>
          <pc:sldMk cId="1157751420" sldId="307"/>
        </pc:sldMkLst>
      </pc:sldChg>
      <pc:sldChg chg="del">
        <pc:chgData name="Ilse van Ravenstein" userId="416c47fb-841a-472f-beaa-c6e60329fb6f" providerId="ADAL" clId="{DB86C32C-2834-496F-8B25-2DBD7D2169EF}" dt="2020-12-07T11:53:51.306" v="403" actId="47"/>
        <pc:sldMkLst>
          <pc:docMk/>
          <pc:sldMk cId="2002879911" sldId="308"/>
        </pc:sldMkLst>
      </pc:sldChg>
      <pc:sldChg chg="del">
        <pc:chgData name="Ilse van Ravenstein" userId="416c47fb-841a-472f-beaa-c6e60329fb6f" providerId="ADAL" clId="{DB86C32C-2834-496F-8B25-2DBD7D2169EF}" dt="2020-12-07T11:53:51.724" v="406" actId="47"/>
        <pc:sldMkLst>
          <pc:docMk/>
          <pc:sldMk cId="4233528119" sldId="309"/>
        </pc:sldMkLst>
      </pc:sldChg>
      <pc:sldChg chg="del">
        <pc:chgData name="Ilse van Ravenstein" userId="416c47fb-841a-472f-beaa-c6e60329fb6f" providerId="ADAL" clId="{DB86C32C-2834-496F-8B25-2DBD7D2169EF}" dt="2020-12-07T11:53:52.050" v="408" actId="47"/>
        <pc:sldMkLst>
          <pc:docMk/>
          <pc:sldMk cId="3947293309" sldId="310"/>
        </pc:sldMkLst>
      </pc:sldChg>
      <pc:sldChg chg="del">
        <pc:chgData name="Ilse van Ravenstein" userId="416c47fb-841a-472f-beaa-c6e60329fb6f" providerId="ADAL" clId="{DB86C32C-2834-496F-8B25-2DBD7D2169EF}" dt="2020-12-07T11:53:52.347" v="410" actId="47"/>
        <pc:sldMkLst>
          <pc:docMk/>
          <pc:sldMk cId="4256187694" sldId="311"/>
        </pc:sldMkLst>
      </pc:sldChg>
      <pc:sldChg chg="del">
        <pc:chgData name="Ilse van Ravenstein" userId="416c47fb-841a-472f-beaa-c6e60329fb6f" providerId="ADAL" clId="{DB86C32C-2834-496F-8B25-2DBD7D2169EF}" dt="2020-12-07T11:53:52.510" v="411" actId="47"/>
        <pc:sldMkLst>
          <pc:docMk/>
          <pc:sldMk cId="1015349861" sldId="312"/>
        </pc:sldMkLst>
      </pc:sldChg>
      <pc:sldChg chg="del">
        <pc:chgData name="Ilse van Ravenstein" userId="416c47fb-841a-472f-beaa-c6e60329fb6f" providerId="ADAL" clId="{DB86C32C-2834-496F-8B25-2DBD7D2169EF}" dt="2020-12-07T11:53:51.437" v="404" actId="47"/>
        <pc:sldMkLst>
          <pc:docMk/>
          <pc:sldMk cId="1379088602" sldId="313"/>
        </pc:sldMkLst>
      </pc:sldChg>
      <pc:sldChg chg="del">
        <pc:chgData name="Ilse van Ravenstein" userId="416c47fb-841a-472f-beaa-c6e60329fb6f" providerId="ADAL" clId="{DB86C32C-2834-496F-8B25-2DBD7D2169EF}" dt="2020-12-07T11:53:51.581" v="405" actId="47"/>
        <pc:sldMkLst>
          <pc:docMk/>
          <pc:sldMk cId="2123257593" sldId="314"/>
        </pc:sldMkLst>
      </pc:sldChg>
      <pc:sldChg chg="delSp modSp mod ord delAnim modNotesTx">
        <pc:chgData name="Ilse van Ravenstein" userId="416c47fb-841a-472f-beaa-c6e60329fb6f" providerId="ADAL" clId="{DB86C32C-2834-496F-8B25-2DBD7D2169EF}" dt="2020-12-07T11:53:57.424" v="413" actId="20577"/>
        <pc:sldMkLst>
          <pc:docMk/>
          <pc:sldMk cId="4081655114" sldId="315"/>
        </pc:sldMkLst>
        <pc:spChg chg="mod">
          <ac:chgData name="Ilse van Ravenstein" userId="416c47fb-841a-472f-beaa-c6e60329fb6f" providerId="ADAL" clId="{DB86C32C-2834-496F-8B25-2DBD7D2169EF}" dt="2020-12-07T11:48:44.120" v="203" actId="20577"/>
          <ac:spMkLst>
            <pc:docMk/>
            <pc:sldMk cId="4081655114" sldId="315"/>
            <ac:spMk id="12" creationId="{00000000-0000-0000-0000-000000000000}"/>
          </ac:spMkLst>
        </pc:spChg>
        <pc:graphicFrameChg chg="mod modGraphic">
          <ac:chgData name="Ilse van Ravenstein" userId="416c47fb-841a-472f-beaa-c6e60329fb6f" providerId="ADAL" clId="{DB86C32C-2834-496F-8B25-2DBD7D2169EF}" dt="2020-12-07T11:53:37.465" v="397"/>
          <ac:graphicFrameMkLst>
            <pc:docMk/>
            <pc:sldMk cId="4081655114" sldId="315"/>
            <ac:graphicFrameMk id="4" creationId="{00000000-0000-0000-0000-000000000000}"/>
          </ac:graphicFrameMkLst>
        </pc:graphicFrameChg>
        <pc:graphicFrameChg chg="del">
          <ac:chgData name="Ilse van Ravenstein" userId="416c47fb-841a-472f-beaa-c6e60329fb6f" providerId="ADAL" clId="{DB86C32C-2834-496F-8B25-2DBD7D2169EF}" dt="2020-12-07T11:48:58.133" v="205" actId="478"/>
          <ac:graphicFrameMkLst>
            <pc:docMk/>
            <pc:sldMk cId="4081655114" sldId="315"/>
            <ac:graphicFrameMk id="9" creationId="{00000000-0000-0000-0000-000000000000}"/>
          </ac:graphicFrameMkLst>
        </pc:graphicFrameChg>
      </pc:sldChg>
      <pc:sldChg chg="del">
        <pc:chgData name="Ilse van Ravenstein" userId="416c47fb-841a-472f-beaa-c6e60329fb6f" providerId="ADAL" clId="{DB86C32C-2834-496F-8B25-2DBD7D2169EF}" dt="2020-12-07T11:53:50.552" v="398" actId="47"/>
        <pc:sldMkLst>
          <pc:docMk/>
          <pc:sldMk cId="2023243901" sldId="316"/>
        </pc:sldMkLst>
      </pc:sldChg>
      <pc:sldChg chg="del">
        <pc:chgData name="Ilse van Ravenstein" userId="416c47fb-841a-472f-beaa-c6e60329fb6f" providerId="ADAL" clId="{DB86C32C-2834-496F-8B25-2DBD7D2169EF}" dt="2020-12-07T11:53:50.675" v="399" actId="47"/>
        <pc:sldMkLst>
          <pc:docMk/>
          <pc:sldMk cId="1674622532" sldId="317"/>
        </pc:sldMkLst>
      </pc:sldChg>
      <pc:sldChg chg="del">
        <pc:chgData name="Ilse van Ravenstein" userId="416c47fb-841a-472f-beaa-c6e60329fb6f" providerId="ADAL" clId="{DB86C32C-2834-496F-8B25-2DBD7D2169EF}" dt="2020-12-07T11:53:52.953" v="412" actId="47"/>
        <pc:sldMkLst>
          <pc:docMk/>
          <pc:sldMk cId="3857365237" sldId="318"/>
        </pc:sldMkLst>
      </pc:sldChg>
      <pc:sldChg chg="del">
        <pc:chgData name="Ilse van Ravenstein" userId="416c47fb-841a-472f-beaa-c6e60329fb6f" providerId="ADAL" clId="{DB86C32C-2834-496F-8B25-2DBD7D2169EF}" dt="2020-12-07T11:53:51.887" v="407" actId="47"/>
        <pc:sldMkLst>
          <pc:docMk/>
          <pc:sldMk cId="3440400761" sldId="320"/>
        </pc:sldMkLst>
      </pc:sldChg>
      <pc:sldChg chg="del">
        <pc:chgData name="Ilse van Ravenstein" userId="416c47fb-841a-472f-beaa-c6e60329fb6f" providerId="ADAL" clId="{DB86C32C-2834-496F-8B25-2DBD7D2169EF}" dt="2020-12-07T11:53:52.188" v="409" actId="47"/>
        <pc:sldMkLst>
          <pc:docMk/>
          <pc:sldMk cId="4152770105" sldId="3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9109" y="1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F04B6CFE-16CC-9140-9CAD-FB40D331F3E5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A72CCBC9-6628-4844-8E2F-1BEB61A33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9109" y="1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AFA132B8-85B6-CC40-8FA8-306EE98082B0}" type="datetimeFigureOut">
              <a:rPr lang="nl-NL" smtClean="0"/>
              <a:t>9-2-2021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6594" y="4811573"/>
            <a:ext cx="5492750" cy="3936743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5B26775-D59C-0443-87A7-563A89D084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56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26775-D59C-0443-87A7-563A89D0843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42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26775-D59C-0443-87A7-563A89D0843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66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621" y="6533804"/>
            <a:ext cx="476794" cy="324196"/>
          </a:xfrm>
          <a:prstGeom prst="rect">
            <a:avLst/>
          </a:prstGeom>
        </p:spPr>
        <p:txBody>
          <a:bodyPr/>
          <a:lstStyle/>
          <a:p>
            <a:fld id="{4EE0B4BB-12D9-6E41-9940-6DC12F8AE9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621" y="6533804"/>
            <a:ext cx="476794" cy="324196"/>
          </a:xfrm>
          <a:prstGeom prst="rect">
            <a:avLst/>
          </a:prstGeom>
        </p:spPr>
        <p:txBody>
          <a:bodyPr/>
          <a:lstStyle/>
          <a:p>
            <a:fld id="{4EE0B4BB-12D9-6E41-9940-6DC12F8AE9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621" y="6533804"/>
            <a:ext cx="476794" cy="324196"/>
          </a:xfrm>
          <a:prstGeom prst="rect">
            <a:avLst/>
          </a:prstGeom>
        </p:spPr>
        <p:txBody>
          <a:bodyPr/>
          <a:lstStyle/>
          <a:p>
            <a:fld id="{4EE0B4BB-12D9-6E41-9940-6DC12F8AE9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621" y="6533804"/>
            <a:ext cx="476794" cy="324196"/>
          </a:xfrm>
          <a:prstGeom prst="rect">
            <a:avLst/>
          </a:prstGeom>
        </p:spPr>
        <p:txBody>
          <a:bodyPr/>
          <a:lstStyle/>
          <a:p>
            <a:fld id="{4EE0B4BB-12D9-6E41-9940-6DC12F8AE954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621" y="6533804"/>
            <a:ext cx="476794" cy="324196"/>
          </a:xfrm>
          <a:prstGeom prst="rect">
            <a:avLst/>
          </a:prstGeom>
        </p:spPr>
        <p:txBody>
          <a:bodyPr/>
          <a:lstStyle/>
          <a:p>
            <a:fld id="{4EE0B4BB-12D9-6E41-9940-6DC12F8AE9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621" y="6533804"/>
            <a:ext cx="476794" cy="324196"/>
          </a:xfrm>
          <a:prstGeom prst="rect">
            <a:avLst/>
          </a:prstGeom>
        </p:spPr>
        <p:txBody>
          <a:bodyPr/>
          <a:lstStyle/>
          <a:p>
            <a:fld id="{4EE0B4BB-12D9-6E41-9940-6DC12F8AE9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621" y="6533804"/>
            <a:ext cx="476794" cy="324196"/>
          </a:xfrm>
          <a:prstGeom prst="rect">
            <a:avLst/>
          </a:prstGeom>
        </p:spPr>
        <p:txBody>
          <a:bodyPr/>
          <a:lstStyle/>
          <a:p>
            <a:fld id="{4EE0B4BB-12D9-6E41-9940-6DC12F8AE9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621" y="6533804"/>
            <a:ext cx="476794" cy="324196"/>
          </a:xfrm>
          <a:prstGeom prst="rect">
            <a:avLst/>
          </a:prstGeom>
        </p:spPr>
        <p:txBody>
          <a:bodyPr/>
          <a:lstStyle/>
          <a:p>
            <a:fld id="{4EE0B4BB-12D9-6E41-9940-6DC12F8AE9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621" y="6533804"/>
            <a:ext cx="476794" cy="324196"/>
          </a:xfrm>
          <a:prstGeom prst="rect">
            <a:avLst/>
          </a:prstGeom>
        </p:spPr>
        <p:txBody>
          <a:bodyPr/>
          <a:lstStyle/>
          <a:p>
            <a:fld id="{4EE0B4BB-12D9-6E41-9940-6DC12F8AE9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621" y="6533804"/>
            <a:ext cx="476794" cy="324196"/>
          </a:xfrm>
          <a:prstGeom prst="rect">
            <a:avLst/>
          </a:prstGeom>
        </p:spPr>
        <p:txBody>
          <a:bodyPr/>
          <a:lstStyle/>
          <a:p>
            <a:fld id="{4EE0B4BB-12D9-6E41-9940-6DC12F8AE9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21" y="6533804"/>
            <a:ext cx="476794" cy="3241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fld id="{4EE0B4BB-12D9-6E41-9940-6DC12F8AE95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546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625"/>
            <a:ext cx="9144000" cy="610209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9176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0" y="3520724"/>
            <a:ext cx="9144000" cy="7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t" anchorCtr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009DE0"/>
              </a:buClr>
              <a:buSzPct val="120000"/>
              <a:defRPr/>
            </a:pPr>
            <a:r>
              <a:rPr lang="nl-NL" sz="2500" kern="500" dirty="0">
                <a:solidFill>
                  <a:srgbClr val="EA088B"/>
                </a:solidFill>
                <a:latin typeface="Cantarell" charset="0"/>
                <a:ea typeface="Cantarell" charset="0"/>
                <a:cs typeface="Cantarell" charset="0"/>
              </a:rPr>
              <a:t>Invuloefening 1: wat kan ik?</a:t>
            </a:r>
            <a:endParaRPr lang="nl-NL" sz="2500" dirty="0">
              <a:solidFill>
                <a:srgbClr val="123E66"/>
              </a:solidFill>
              <a:cs typeface="Arial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0" y="5669078"/>
            <a:ext cx="9144000" cy="7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t" anchorCtr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009DE0"/>
              </a:buClr>
              <a:buSzPct val="120000"/>
              <a:defRPr/>
            </a:pPr>
            <a:r>
              <a:rPr lang="nl-NL" sz="2000" kern="500" dirty="0">
                <a:solidFill>
                  <a:srgbClr val="EA088B"/>
                </a:solidFill>
                <a:latin typeface="Cantarell" charset="0"/>
                <a:cs typeface="Arial"/>
              </a:rPr>
              <a:t>NAAM:                                                                    DATUM: 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" y="245768"/>
            <a:ext cx="2090928" cy="917448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/>
        </p:nvCxnSpPr>
        <p:spPr>
          <a:xfrm>
            <a:off x="504966" y="1298575"/>
            <a:ext cx="8093123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495636" y="1492325"/>
            <a:ext cx="8093122" cy="7233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t" anchorCtr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009DE0"/>
              </a:buClr>
              <a:buSzPct val="120000"/>
              <a:defRPr/>
            </a:pPr>
            <a:r>
              <a:rPr lang="nl-NL" sz="2500" kern="500" dirty="0">
                <a:solidFill>
                  <a:srgbClr val="EA088B"/>
                </a:solidFill>
                <a:latin typeface="Cantarell" charset="0"/>
                <a:ea typeface="Cantarell" charset="0"/>
                <a:cs typeface="Cantarell" charset="0"/>
              </a:rPr>
              <a:t>Wat kan ik – wat kan ik niet</a:t>
            </a:r>
            <a:endParaRPr lang="nl-NL" sz="2500" dirty="0">
              <a:solidFill>
                <a:srgbClr val="123E66"/>
              </a:solidFill>
              <a:cs typeface="Arial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74357"/>
              </p:ext>
            </p:extLst>
          </p:nvPr>
        </p:nvGraphicFramePr>
        <p:xfrm>
          <a:off x="495635" y="2517731"/>
          <a:ext cx="8093121" cy="3633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9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07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Wat kan ik super goed in mijn interacties met anderen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03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Wat kan ik echt niet in mijn interacties met anderen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03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763421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942196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90817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52400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13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070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rgbClr val="EAC2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rgbClr val="EAC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6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</TotalTime>
  <Words>41</Words>
  <Application>Microsoft Office PowerPoint</Application>
  <PresentationFormat>Diavoorstelling (4:3)</PresentationFormat>
  <Paragraphs>7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Cantarell</vt:lpstr>
      <vt:lpstr>Verdana</vt:lpstr>
      <vt:lpstr>Office-thema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Hallo Gerald</dc:creator>
  <cp:lastModifiedBy>Ilse van Ravenstein</cp:lastModifiedBy>
  <cp:revision>145</cp:revision>
  <cp:lastPrinted>2019-04-02T06:44:56Z</cp:lastPrinted>
  <dcterms:created xsi:type="dcterms:W3CDTF">2016-10-25T12:10:39Z</dcterms:created>
  <dcterms:modified xsi:type="dcterms:W3CDTF">2021-02-09T20:41:09Z</dcterms:modified>
</cp:coreProperties>
</file>