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1" r:id="rId3"/>
    <p:sldId id="292" r:id="rId4"/>
    <p:sldId id="293" r:id="rId5"/>
    <p:sldId id="294" r:id="rId6"/>
    <p:sldId id="295" r:id="rId7"/>
    <p:sldId id="296" r:id="rId8"/>
    <p:sldId id="272"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69" y="9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C362A-9671-4C00-B9EB-E084F294C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5FF03F-B0FD-4B5D-B158-ADC0D33BB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605050-F867-4F43-AC61-BBD92DF7BBD9}"/>
              </a:ext>
            </a:extLst>
          </p:cNvPr>
          <p:cNvSpPr>
            <a:spLocks noGrp="1"/>
          </p:cNvSpPr>
          <p:nvPr>
            <p:ph type="dt" sz="half" idx="10"/>
          </p:nvPr>
        </p:nvSpPr>
        <p:spPr/>
        <p:txBody>
          <a:bodyPr/>
          <a:lstStyle/>
          <a:p>
            <a:fld id="{F44FEF46-DF37-4DF0-BDE6-7527CBAE89E7}" type="datetimeFigureOut">
              <a:rPr lang="en-US" smtClean="0"/>
              <a:t>3/21/2019</a:t>
            </a:fld>
            <a:endParaRPr lang="en-US"/>
          </a:p>
        </p:txBody>
      </p:sp>
      <p:sp>
        <p:nvSpPr>
          <p:cNvPr id="5" name="Footer Placeholder 4">
            <a:extLst>
              <a:ext uri="{FF2B5EF4-FFF2-40B4-BE49-F238E27FC236}">
                <a16:creationId xmlns:a16="http://schemas.microsoft.com/office/drawing/2014/main" id="{0E5735A8-AC80-4A46-B152-C3315EEC4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F8B2A-EE50-4380-B0EC-351698059D99}"/>
              </a:ext>
            </a:extLst>
          </p:cNvPr>
          <p:cNvSpPr>
            <a:spLocks noGrp="1"/>
          </p:cNvSpPr>
          <p:nvPr>
            <p:ph type="sldNum" sz="quarter" idx="12"/>
          </p:nvPr>
        </p:nvSpPr>
        <p:spPr/>
        <p:txBody>
          <a:bodyPr/>
          <a:lstStyle/>
          <a:p>
            <a:fld id="{2D1B000A-01B3-41C7-B6A3-A5526AA68F7D}" type="slidenum">
              <a:rPr lang="en-US" smtClean="0"/>
              <a:t>‹#›</a:t>
            </a:fld>
            <a:endParaRPr lang="en-US"/>
          </a:p>
        </p:txBody>
      </p:sp>
    </p:spTree>
    <p:extLst>
      <p:ext uri="{BB962C8B-B14F-4D97-AF65-F5344CB8AC3E}">
        <p14:creationId xmlns:p14="http://schemas.microsoft.com/office/powerpoint/2010/main" val="3063984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F99F-AA07-41F6-9C7F-6489692520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6D6035-CC9A-43EB-BFEA-B75C6BADBC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EAC58F-1568-4E22-B6E7-9411BA69F060}"/>
              </a:ext>
            </a:extLst>
          </p:cNvPr>
          <p:cNvSpPr>
            <a:spLocks noGrp="1"/>
          </p:cNvSpPr>
          <p:nvPr>
            <p:ph type="dt" sz="half" idx="10"/>
          </p:nvPr>
        </p:nvSpPr>
        <p:spPr/>
        <p:txBody>
          <a:bodyPr/>
          <a:lstStyle/>
          <a:p>
            <a:fld id="{F44FEF46-DF37-4DF0-BDE6-7527CBAE89E7}" type="datetimeFigureOut">
              <a:rPr lang="en-US" smtClean="0"/>
              <a:t>3/21/2019</a:t>
            </a:fld>
            <a:endParaRPr lang="en-US"/>
          </a:p>
        </p:txBody>
      </p:sp>
      <p:sp>
        <p:nvSpPr>
          <p:cNvPr id="5" name="Footer Placeholder 4">
            <a:extLst>
              <a:ext uri="{FF2B5EF4-FFF2-40B4-BE49-F238E27FC236}">
                <a16:creationId xmlns:a16="http://schemas.microsoft.com/office/drawing/2014/main" id="{BBDC8E72-CEBE-4092-956D-DB864BC37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8C443-1E7E-475F-B9BC-CCBC8124003F}"/>
              </a:ext>
            </a:extLst>
          </p:cNvPr>
          <p:cNvSpPr>
            <a:spLocks noGrp="1"/>
          </p:cNvSpPr>
          <p:nvPr>
            <p:ph type="sldNum" sz="quarter" idx="12"/>
          </p:nvPr>
        </p:nvSpPr>
        <p:spPr/>
        <p:txBody>
          <a:bodyPr/>
          <a:lstStyle/>
          <a:p>
            <a:fld id="{2D1B000A-01B3-41C7-B6A3-A5526AA68F7D}" type="slidenum">
              <a:rPr lang="en-US" smtClean="0"/>
              <a:t>‹#›</a:t>
            </a:fld>
            <a:endParaRPr lang="en-US"/>
          </a:p>
        </p:txBody>
      </p:sp>
    </p:spTree>
    <p:extLst>
      <p:ext uri="{BB962C8B-B14F-4D97-AF65-F5344CB8AC3E}">
        <p14:creationId xmlns:p14="http://schemas.microsoft.com/office/powerpoint/2010/main" val="264123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A9B088-68BC-429D-A390-BB5CA31C65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67C337-22D2-4F3F-B4F0-E40E8CA2CC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68622-0975-4E84-9E1B-BE31B0BAD404}"/>
              </a:ext>
            </a:extLst>
          </p:cNvPr>
          <p:cNvSpPr>
            <a:spLocks noGrp="1"/>
          </p:cNvSpPr>
          <p:nvPr>
            <p:ph type="dt" sz="half" idx="10"/>
          </p:nvPr>
        </p:nvSpPr>
        <p:spPr/>
        <p:txBody>
          <a:bodyPr/>
          <a:lstStyle/>
          <a:p>
            <a:fld id="{F44FEF46-DF37-4DF0-BDE6-7527CBAE89E7}" type="datetimeFigureOut">
              <a:rPr lang="en-US" smtClean="0"/>
              <a:t>3/21/2019</a:t>
            </a:fld>
            <a:endParaRPr lang="en-US"/>
          </a:p>
        </p:txBody>
      </p:sp>
      <p:sp>
        <p:nvSpPr>
          <p:cNvPr id="5" name="Footer Placeholder 4">
            <a:extLst>
              <a:ext uri="{FF2B5EF4-FFF2-40B4-BE49-F238E27FC236}">
                <a16:creationId xmlns:a16="http://schemas.microsoft.com/office/drawing/2014/main" id="{36671A13-FF48-414F-BC4B-F62071FA1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93F07-9267-4AD8-B2A3-06AF8FA0E166}"/>
              </a:ext>
            </a:extLst>
          </p:cNvPr>
          <p:cNvSpPr>
            <a:spLocks noGrp="1"/>
          </p:cNvSpPr>
          <p:nvPr>
            <p:ph type="sldNum" sz="quarter" idx="12"/>
          </p:nvPr>
        </p:nvSpPr>
        <p:spPr/>
        <p:txBody>
          <a:bodyPr/>
          <a:lstStyle/>
          <a:p>
            <a:fld id="{2D1B000A-01B3-41C7-B6A3-A5526AA68F7D}" type="slidenum">
              <a:rPr lang="en-US" smtClean="0"/>
              <a:t>‹#›</a:t>
            </a:fld>
            <a:endParaRPr lang="en-US"/>
          </a:p>
        </p:txBody>
      </p:sp>
    </p:spTree>
    <p:extLst>
      <p:ext uri="{BB962C8B-B14F-4D97-AF65-F5344CB8AC3E}">
        <p14:creationId xmlns:p14="http://schemas.microsoft.com/office/powerpoint/2010/main" val="44584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74952-14E8-4C34-89D9-7C24CEF94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9BE93-A2A4-4B5E-915C-DEA3539BC8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7697F-CEAA-4928-BD9D-160882273903}"/>
              </a:ext>
            </a:extLst>
          </p:cNvPr>
          <p:cNvSpPr>
            <a:spLocks noGrp="1"/>
          </p:cNvSpPr>
          <p:nvPr>
            <p:ph type="dt" sz="half" idx="10"/>
          </p:nvPr>
        </p:nvSpPr>
        <p:spPr/>
        <p:txBody>
          <a:bodyPr/>
          <a:lstStyle/>
          <a:p>
            <a:fld id="{F44FEF46-DF37-4DF0-BDE6-7527CBAE89E7}" type="datetimeFigureOut">
              <a:rPr lang="en-US" smtClean="0"/>
              <a:t>3/21/2019</a:t>
            </a:fld>
            <a:endParaRPr lang="en-US"/>
          </a:p>
        </p:txBody>
      </p:sp>
      <p:sp>
        <p:nvSpPr>
          <p:cNvPr id="5" name="Footer Placeholder 4">
            <a:extLst>
              <a:ext uri="{FF2B5EF4-FFF2-40B4-BE49-F238E27FC236}">
                <a16:creationId xmlns:a16="http://schemas.microsoft.com/office/drawing/2014/main" id="{10202425-F802-48AE-8164-AF993AE80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C7899-E779-4034-9C6E-04EBE3D098FE}"/>
              </a:ext>
            </a:extLst>
          </p:cNvPr>
          <p:cNvSpPr>
            <a:spLocks noGrp="1"/>
          </p:cNvSpPr>
          <p:nvPr>
            <p:ph type="sldNum" sz="quarter" idx="12"/>
          </p:nvPr>
        </p:nvSpPr>
        <p:spPr/>
        <p:txBody>
          <a:bodyPr/>
          <a:lstStyle/>
          <a:p>
            <a:fld id="{2D1B000A-01B3-41C7-B6A3-A5526AA68F7D}" type="slidenum">
              <a:rPr lang="en-US" smtClean="0"/>
              <a:t>‹#›</a:t>
            </a:fld>
            <a:endParaRPr lang="en-US"/>
          </a:p>
        </p:txBody>
      </p:sp>
    </p:spTree>
    <p:extLst>
      <p:ext uri="{BB962C8B-B14F-4D97-AF65-F5344CB8AC3E}">
        <p14:creationId xmlns:p14="http://schemas.microsoft.com/office/powerpoint/2010/main" val="39046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3F53-A2B4-45C0-B9A4-A7F81E14E4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AC7F9B-8F2A-4460-85FB-9D7D59F363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273EAC-58C7-45B4-9FE0-0AC5B07016C2}"/>
              </a:ext>
            </a:extLst>
          </p:cNvPr>
          <p:cNvSpPr>
            <a:spLocks noGrp="1"/>
          </p:cNvSpPr>
          <p:nvPr>
            <p:ph type="dt" sz="half" idx="10"/>
          </p:nvPr>
        </p:nvSpPr>
        <p:spPr/>
        <p:txBody>
          <a:bodyPr/>
          <a:lstStyle/>
          <a:p>
            <a:fld id="{F44FEF46-DF37-4DF0-BDE6-7527CBAE89E7}" type="datetimeFigureOut">
              <a:rPr lang="en-US" smtClean="0"/>
              <a:t>3/21/2019</a:t>
            </a:fld>
            <a:endParaRPr lang="en-US"/>
          </a:p>
        </p:txBody>
      </p:sp>
      <p:sp>
        <p:nvSpPr>
          <p:cNvPr id="5" name="Footer Placeholder 4">
            <a:extLst>
              <a:ext uri="{FF2B5EF4-FFF2-40B4-BE49-F238E27FC236}">
                <a16:creationId xmlns:a16="http://schemas.microsoft.com/office/drawing/2014/main" id="{0E905BCA-5B67-4ACE-B66A-8C125DF53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C9CFE-B4AC-4284-A37C-E116483E7515}"/>
              </a:ext>
            </a:extLst>
          </p:cNvPr>
          <p:cNvSpPr>
            <a:spLocks noGrp="1"/>
          </p:cNvSpPr>
          <p:nvPr>
            <p:ph type="sldNum" sz="quarter" idx="12"/>
          </p:nvPr>
        </p:nvSpPr>
        <p:spPr/>
        <p:txBody>
          <a:bodyPr/>
          <a:lstStyle/>
          <a:p>
            <a:fld id="{2D1B000A-01B3-41C7-B6A3-A5526AA68F7D}" type="slidenum">
              <a:rPr lang="en-US" smtClean="0"/>
              <a:t>‹#›</a:t>
            </a:fld>
            <a:endParaRPr lang="en-US"/>
          </a:p>
        </p:txBody>
      </p:sp>
    </p:spTree>
    <p:extLst>
      <p:ext uri="{BB962C8B-B14F-4D97-AF65-F5344CB8AC3E}">
        <p14:creationId xmlns:p14="http://schemas.microsoft.com/office/powerpoint/2010/main" val="112587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CFC6-1901-4C7C-B090-1564243A7A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2F1A1C-F7BD-4653-84B5-C6BCF82E2E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71C0D-96D7-49EB-9901-7D0C272C90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F4C09D-508E-4215-A4A1-72193A5821DC}"/>
              </a:ext>
            </a:extLst>
          </p:cNvPr>
          <p:cNvSpPr>
            <a:spLocks noGrp="1"/>
          </p:cNvSpPr>
          <p:nvPr>
            <p:ph type="dt" sz="half" idx="10"/>
          </p:nvPr>
        </p:nvSpPr>
        <p:spPr/>
        <p:txBody>
          <a:bodyPr/>
          <a:lstStyle/>
          <a:p>
            <a:fld id="{F44FEF46-DF37-4DF0-BDE6-7527CBAE89E7}" type="datetimeFigureOut">
              <a:rPr lang="en-US" smtClean="0"/>
              <a:t>3/21/2019</a:t>
            </a:fld>
            <a:endParaRPr lang="en-US"/>
          </a:p>
        </p:txBody>
      </p:sp>
      <p:sp>
        <p:nvSpPr>
          <p:cNvPr id="6" name="Footer Placeholder 5">
            <a:extLst>
              <a:ext uri="{FF2B5EF4-FFF2-40B4-BE49-F238E27FC236}">
                <a16:creationId xmlns:a16="http://schemas.microsoft.com/office/drawing/2014/main" id="{866DECC9-F81F-44E1-995C-46C051136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B43E3-C020-4204-8AF3-96ABDE801B7B}"/>
              </a:ext>
            </a:extLst>
          </p:cNvPr>
          <p:cNvSpPr>
            <a:spLocks noGrp="1"/>
          </p:cNvSpPr>
          <p:nvPr>
            <p:ph type="sldNum" sz="quarter" idx="12"/>
          </p:nvPr>
        </p:nvSpPr>
        <p:spPr/>
        <p:txBody>
          <a:bodyPr/>
          <a:lstStyle/>
          <a:p>
            <a:fld id="{2D1B000A-01B3-41C7-B6A3-A5526AA68F7D}" type="slidenum">
              <a:rPr lang="en-US" smtClean="0"/>
              <a:t>‹#›</a:t>
            </a:fld>
            <a:endParaRPr lang="en-US"/>
          </a:p>
        </p:txBody>
      </p:sp>
    </p:spTree>
    <p:extLst>
      <p:ext uri="{BB962C8B-B14F-4D97-AF65-F5344CB8AC3E}">
        <p14:creationId xmlns:p14="http://schemas.microsoft.com/office/powerpoint/2010/main" val="200382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15F41-9950-4BF1-84D9-19044E2D08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A05915-11C2-4D5B-9D06-79D03E981E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08D39A-8319-4AFB-BDF2-29C320C807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A4D073-D2DA-4B51-9F93-488C4F346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DC6DB3-E10B-4F8A-9403-B81B047ACF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DCD315-1B29-4158-BCA3-4B35ED73C93F}"/>
              </a:ext>
            </a:extLst>
          </p:cNvPr>
          <p:cNvSpPr>
            <a:spLocks noGrp="1"/>
          </p:cNvSpPr>
          <p:nvPr>
            <p:ph type="dt" sz="half" idx="10"/>
          </p:nvPr>
        </p:nvSpPr>
        <p:spPr/>
        <p:txBody>
          <a:bodyPr/>
          <a:lstStyle/>
          <a:p>
            <a:fld id="{F44FEF46-DF37-4DF0-BDE6-7527CBAE89E7}" type="datetimeFigureOut">
              <a:rPr lang="en-US" smtClean="0"/>
              <a:t>3/21/2019</a:t>
            </a:fld>
            <a:endParaRPr lang="en-US"/>
          </a:p>
        </p:txBody>
      </p:sp>
      <p:sp>
        <p:nvSpPr>
          <p:cNvPr id="8" name="Footer Placeholder 7">
            <a:extLst>
              <a:ext uri="{FF2B5EF4-FFF2-40B4-BE49-F238E27FC236}">
                <a16:creationId xmlns:a16="http://schemas.microsoft.com/office/drawing/2014/main" id="{0C4A52C6-CE00-4A2B-90C4-2C05E1E7AE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04C6AF-17B2-4FD3-AE24-D157C3F8ED56}"/>
              </a:ext>
            </a:extLst>
          </p:cNvPr>
          <p:cNvSpPr>
            <a:spLocks noGrp="1"/>
          </p:cNvSpPr>
          <p:nvPr>
            <p:ph type="sldNum" sz="quarter" idx="12"/>
          </p:nvPr>
        </p:nvSpPr>
        <p:spPr/>
        <p:txBody>
          <a:bodyPr/>
          <a:lstStyle/>
          <a:p>
            <a:fld id="{2D1B000A-01B3-41C7-B6A3-A5526AA68F7D}" type="slidenum">
              <a:rPr lang="en-US" smtClean="0"/>
              <a:t>‹#›</a:t>
            </a:fld>
            <a:endParaRPr lang="en-US"/>
          </a:p>
        </p:txBody>
      </p:sp>
    </p:spTree>
    <p:extLst>
      <p:ext uri="{BB962C8B-B14F-4D97-AF65-F5344CB8AC3E}">
        <p14:creationId xmlns:p14="http://schemas.microsoft.com/office/powerpoint/2010/main" val="228590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B2B5-87E1-45FC-B456-7FCDBB88D9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EA347C-4283-4168-B162-9809B43D79E5}"/>
              </a:ext>
            </a:extLst>
          </p:cNvPr>
          <p:cNvSpPr>
            <a:spLocks noGrp="1"/>
          </p:cNvSpPr>
          <p:nvPr>
            <p:ph type="dt" sz="half" idx="10"/>
          </p:nvPr>
        </p:nvSpPr>
        <p:spPr/>
        <p:txBody>
          <a:bodyPr/>
          <a:lstStyle/>
          <a:p>
            <a:fld id="{F44FEF46-DF37-4DF0-BDE6-7527CBAE89E7}" type="datetimeFigureOut">
              <a:rPr lang="en-US" smtClean="0"/>
              <a:t>3/21/2019</a:t>
            </a:fld>
            <a:endParaRPr lang="en-US"/>
          </a:p>
        </p:txBody>
      </p:sp>
      <p:sp>
        <p:nvSpPr>
          <p:cNvPr id="4" name="Footer Placeholder 3">
            <a:extLst>
              <a:ext uri="{FF2B5EF4-FFF2-40B4-BE49-F238E27FC236}">
                <a16:creationId xmlns:a16="http://schemas.microsoft.com/office/drawing/2014/main" id="{7C422C2E-79AB-4634-AFE5-9495E0DDAA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D8EE4C-7298-42A5-855E-DBB85843B2A1}"/>
              </a:ext>
            </a:extLst>
          </p:cNvPr>
          <p:cNvSpPr>
            <a:spLocks noGrp="1"/>
          </p:cNvSpPr>
          <p:nvPr>
            <p:ph type="sldNum" sz="quarter" idx="12"/>
          </p:nvPr>
        </p:nvSpPr>
        <p:spPr/>
        <p:txBody>
          <a:bodyPr/>
          <a:lstStyle/>
          <a:p>
            <a:fld id="{2D1B000A-01B3-41C7-B6A3-A5526AA68F7D}" type="slidenum">
              <a:rPr lang="en-US" smtClean="0"/>
              <a:t>‹#›</a:t>
            </a:fld>
            <a:endParaRPr lang="en-US"/>
          </a:p>
        </p:txBody>
      </p:sp>
    </p:spTree>
    <p:extLst>
      <p:ext uri="{BB962C8B-B14F-4D97-AF65-F5344CB8AC3E}">
        <p14:creationId xmlns:p14="http://schemas.microsoft.com/office/powerpoint/2010/main" val="3535119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F252D6-0D5D-4B9C-81AF-E11F0E2E81D7}"/>
              </a:ext>
            </a:extLst>
          </p:cNvPr>
          <p:cNvSpPr>
            <a:spLocks noGrp="1"/>
          </p:cNvSpPr>
          <p:nvPr>
            <p:ph type="dt" sz="half" idx="10"/>
          </p:nvPr>
        </p:nvSpPr>
        <p:spPr/>
        <p:txBody>
          <a:bodyPr/>
          <a:lstStyle/>
          <a:p>
            <a:fld id="{F44FEF46-DF37-4DF0-BDE6-7527CBAE89E7}" type="datetimeFigureOut">
              <a:rPr lang="en-US" smtClean="0"/>
              <a:t>3/21/2019</a:t>
            </a:fld>
            <a:endParaRPr lang="en-US"/>
          </a:p>
        </p:txBody>
      </p:sp>
      <p:sp>
        <p:nvSpPr>
          <p:cNvPr id="3" name="Footer Placeholder 2">
            <a:extLst>
              <a:ext uri="{FF2B5EF4-FFF2-40B4-BE49-F238E27FC236}">
                <a16:creationId xmlns:a16="http://schemas.microsoft.com/office/drawing/2014/main" id="{71D7BE4A-F8D3-433B-BEB8-2166C2FBB3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3DC10A-11AA-411A-A619-66FE822CFAB8}"/>
              </a:ext>
            </a:extLst>
          </p:cNvPr>
          <p:cNvSpPr>
            <a:spLocks noGrp="1"/>
          </p:cNvSpPr>
          <p:nvPr>
            <p:ph type="sldNum" sz="quarter" idx="12"/>
          </p:nvPr>
        </p:nvSpPr>
        <p:spPr/>
        <p:txBody>
          <a:bodyPr/>
          <a:lstStyle/>
          <a:p>
            <a:fld id="{2D1B000A-01B3-41C7-B6A3-A5526AA68F7D}" type="slidenum">
              <a:rPr lang="en-US" smtClean="0"/>
              <a:t>‹#›</a:t>
            </a:fld>
            <a:endParaRPr lang="en-US"/>
          </a:p>
        </p:txBody>
      </p:sp>
    </p:spTree>
    <p:extLst>
      <p:ext uri="{BB962C8B-B14F-4D97-AF65-F5344CB8AC3E}">
        <p14:creationId xmlns:p14="http://schemas.microsoft.com/office/powerpoint/2010/main" val="398959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1963-DE2D-4E87-896E-3B573D213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DEDE00-85D2-40B7-AAD5-B722CBA1D7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3D5BA8-1CEF-4DFC-B17D-E7C0E8E7C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6C2240-7EB1-40C4-B0E1-C0CAF7D836BA}"/>
              </a:ext>
            </a:extLst>
          </p:cNvPr>
          <p:cNvSpPr>
            <a:spLocks noGrp="1"/>
          </p:cNvSpPr>
          <p:nvPr>
            <p:ph type="dt" sz="half" idx="10"/>
          </p:nvPr>
        </p:nvSpPr>
        <p:spPr/>
        <p:txBody>
          <a:bodyPr/>
          <a:lstStyle/>
          <a:p>
            <a:fld id="{F44FEF46-DF37-4DF0-BDE6-7527CBAE89E7}" type="datetimeFigureOut">
              <a:rPr lang="en-US" smtClean="0"/>
              <a:t>3/21/2019</a:t>
            </a:fld>
            <a:endParaRPr lang="en-US"/>
          </a:p>
        </p:txBody>
      </p:sp>
      <p:sp>
        <p:nvSpPr>
          <p:cNvPr id="6" name="Footer Placeholder 5">
            <a:extLst>
              <a:ext uri="{FF2B5EF4-FFF2-40B4-BE49-F238E27FC236}">
                <a16:creationId xmlns:a16="http://schemas.microsoft.com/office/drawing/2014/main" id="{AE370A8F-6765-4C01-84A6-BA663EE93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F06C8-84F3-4C6C-93E1-C25C0F206320}"/>
              </a:ext>
            </a:extLst>
          </p:cNvPr>
          <p:cNvSpPr>
            <a:spLocks noGrp="1"/>
          </p:cNvSpPr>
          <p:nvPr>
            <p:ph type="sldNum" sz="quarter" idx="12"/>
          </p:nvPr>
        </p:nvSpPr>
        <p:spPr/>
        <p:txBody>
          <a:bodyPr/>
          <a:lstStyle/>
          <a:p>
            <a:fld id="{2D1B000A-01B3-41C7-B6A3-A5526AA68F7D}" type="slidenum">
              <a:rPr lang="en-US" smtClean="0"/>
              <a:t>‹#›</a:t>
            </a:fld>
            <a:endParaRPr lang="en-US"/>
          </a:p>
        </p:txBody>
      </p:sp>
    </p:spTree>
    <p:extLst>
      <p:ext uri="{BB962C8B-B14F-4D97-AF65-F5344CB8AC3E}">
        <p14:creationId xmlns:p14="http://schemas.microsoft.com/office/powerpoint/2010/main" val="221636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BB55-95F9-4093-A3F3-39B9797EA6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E724F0-A775-4615-A4E3-66B8CB081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3D097B-80B3-4C12-A4B1-5D6DCF1E3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7F58A9-9D7A-4CA8-9023-5B88DA857EA7}"/>
              </a:ext>
            </a:extLst>
          </p:cNvPr>
          <p:cNvSpPr>
            <a:spLocks noGrp="1"/>
          </p:cNvSpPr>
          <p:nvPr>
            <p:ph type="dt" sz="half" idx="10"/>
          </p:nvPr>
        </p:nvSpPr>
        <p:spPr/>
        <p:txBody>
          <a:bodyPr/>
          <a:lstStyle/>
          <a:p>
            <a:fld id="{F44FEF46-DF37-4DF0-BDE6-7527CBAE89E7}" type="datetimeFigureOut">
              <a:rPr lang="en-US" smtClean="0"/>
              <a:t>3/21/2019</a:t>
            </a:fld>
            <a:endParaRPr lang="en-US"/>
          </a:p>
        </p:txBody>
      </p:sp>
      <p:sp>
        <p:nvSpPr>
          <p:cNvPr id="6" name="Footer Placeholder 5">
            <a:extLst>
              <a:ext uri="{FF2B5EF4-FFF2-40B4-BE49-F238E27FC236}">
                <a16:creationId xmlns:a16="http://schemas.microsoft.com/office/drawing/2014/main" id="{3CEB170F-D0B0-46B1-A14C-9BD291B9C0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A22413-71F5-4C6E-A83C-F074F810E937}"/>
              </a:ext>
            </a:extLst>
          </p:cNvPr>
          <p:cNvSpPr>
            <a:spLocks noGrp="1"/>
          </p:cNvSpPr>
          <p:nvPr>
            <p:ph type="sldNum" sz="quarter" idx="12"/>
          </p:nvPr>
        </p:nvSpPr>
        <p:spPr/>
        <p:txBody>
          <a:bodyPr/>
          <a:lstStyle/>
          <a:p>
            <a:fld id="{2D1B000A-01B3-41C7-B6A3-A5526AA68F7D}" type="slidenum">
              <a:rPr lang="en-US" smtClean="0"/>
              <a:t>‹#›</a:t>
            </a:fld>
            <a:endParaRPr lang="en-US"/>
          </a:p>
        </p:txBody>
      </p:sp>
    </p:spTree>
    <p:extLst>
      <p:ext uri="{BB962C8B-B14F-4D97-AF65-F5344CB8AC3E}">
        <p14:creationId xmlns:p14="http://schemas.microsoft.com/office/powerpoint/2010/main" val="327735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D014B-C57D-4FE3-B36B-70FFB68B5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A6F3B6-973E-43DA-9DB1-29B6918DC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12E61-4EA1-4D09-8E92-5DA3E6597C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FEF46-DF37-4DF0-BDE6-7527CBAE89E7}" type="datetimeFigureOut">
              <a:rPr lang="en-US" smtClean="0"/>
              <a:t>3/21/2019</a:t>
            </a:fld>
            <a:endParaRPr lang="en-US"/>
          </a:p>
        </p:txBody>
      </p:sp>
      <p:sp>
        <p:nvSpPr>
          <p:cNvPr id="5" name="Footer Placeholder 4">
            <a:extLst>
              <a:ext uri="{FF2B5EF4-FFF2-40B4-BE49-F238E27FC236}">
                <a16:creationId xmlns:a16="http://schemas.microsoft.com/office/drawing/2014/main" id="{9AB55CEF-75FF-442D-9C2C-6D6C5F74F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48CDD2-C9AE-46E7-A6E7-60169C089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B000A-01B3-41C7-B6A3-A5526AA68F7D}" type="slidenum">
              <a:rPr lang="en-US" smtClean="0"/>
              <a:t>‹#›</a:t>
            </a:fld>
            <a:endParaRPr lang="en-US"/>
          </a:p>
        </p:txBody>
      </p:sp>
    </p:spTree>
    <p:extLst>
      <p:ext uri="{BB962C8B-B14F-4D97-AF65-F5344CB8AC3E}">
        <p14:creationId xmlns:p14="http://schemas.microsoft.com/office/powerpoint/2010/main" val="3526369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xt Tip Number Two: depending upon the context, itemize instead of explaining. ">
            <a:extLst>
              <a:ext uri="{FF2B5EF4-FFF2-40B4-BE49-F238E27FC236}">
                <a16:creationId xmlns:a16="http://schemas.microsoft.com/office/drawing/2014/main" id="{076B74DD-CEAA-4CF9-BD47-59E552D14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62"/>
            <a:ext cx="12192000" cy="6852438"/>
          </a:xfrm>
          <a:prstGeom prst="rect">
            <a:avLst/>
          </a:prstGeom>
        </p:spPr>
      </p:pic>
    </p:spTree>
    <p:extLst>
      <p:ext uri="{BB962C8B-B14F-4D97-AF65-F5344CB8AC3E}">
        <p14:creationId xmlns:p14="http://schemas.microsoft.com/office/powerpoint/2010/main" val="402239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n we write, we use certain writing materials as a default. For instance, when we're crafting a sentence, we use parts of speech and punctuation to build different types of architectures for our sentences. Remember that from Level One?">
            <a:extLst>
              <a:ext uri="{FF2B5EF4-FFF2-40B4-BE49-F238E27FC236}">
                <a16:creationId xmlns:a16="http://schemas.microsoft.com/office/drawing/2014/main" id="{A3961D5D-5565-4767-BC72-ACD615011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62"/>
            <a:ext cx="12192000" cy="6852438"/>
          </a:xfrm>
          <a:prstGeom prst="rect">
            <a:avLst/>
          </a:prstGeom>
        </p:spPr>
      </p:pic>
    </p:spTree>
    <p:extLst>
      <p:ext uri="{BB962C8B-B14F-4D97-AF65-F5344CB8AC3E}">
        <p14:creationId xmlns:p14="http://schemas.microsoft.com/office/powerpoint/2010/main" val="125233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 business contexts, you should use bullet-points and numbered lists instead of paragraphs when the relationships among the ideas are crystal clear, when there are no transitions needed, and when larger ideas are digestible and sufficient without getting into all the details. ">
            <a:extLst>
              <a:ext uri="{FF2B5EF4-FFF2-40B4-BE49-F238E27FC236}">
                <a16:creationId xmlns:a16="http://schemas.microsoft.com/office/drawing/2014/main" id="{12BE3BC9-22FC-4EAE-AE3A-63EF7B22D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62"/>
            <a:ext cx="12192000" cy="6852438"/>
          </a:xfrm>
          <a:prstGeom prst="rect">
            <a:avLst/>
          </a:prstGeom>
        </p:spPr>
      </p:pic>
    </p:spTree>
    <p:extLst>
      <p:ext uri="{BB962C8B-B14F-4D97-AF65-F5344CB8AC3E}">
        <p14:creationId xmlns:p14="http://schemas.microsoft.com/office/powerpoint/2010/main" val="152325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t's see what this looks like at the sentence level. You can itemize information that otherwise would have been in a sentence when the information is simple and all functioning at the same level. So, in this case, instead of using commas, we're going to break each comma item into a bullet. Here we go. We suggest that you conduct research with: &#10;-a more racially diverse patient population, &#10;-a less vulnerable patient population,&#10;-and a larger patient group. ">
            <a:extLst>
              <a:ext uri="{FF2B5EF4-FFF2-40B4-BE49-F238E27FC236}">
                <a16:creationId xmlns:a16="http://schemas.microsoft.com/office/drawing/2014/main" id="{E62FBE7B-E55A-4EC1-A6BB-AA9CB4105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62"/>
            <a:ext cx="12192000" cy="6852438"/>
          </a:xfrm>
          <a:prstGeom prst="rect">
            <a:avLst/>
          </a:prstGeom>
        </p:spPr>
      </p:pic>
    </p:spTree>
    <p:extLst>
      <p:ext uri="{BB962C8B-B14F-4D97-AF65-F5344CB8AC3E}">
        <p14:creationId xmlns:p14="http://schemas.microsoft.com/office/powerpoint/2010/main" val="283106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t's look at a way that you can use itemized lists at the paragraph level. And this is not through the use of bullet-points–– instead it's through the use of sub-sections or the design feature of bolding, italicizing, or doing something else to set off certain phrases and words. &#10;&#10;As you can see, in the first version of this paragraph there was nothing to indicate where my eye should go, but now in the paragraph list because of the bolding that we've used it's clear to me that there are three types of utilization review that I'm going to pay attention to: prospective review, concurrent review, and retrospective review. It's a simple design-based choice, but it helps the brain itemize information and digest it more appropriately. So, the act of itemizing is not only appropriate for communicating simple lists. It's also a really effective way to break complicated information down into smaller chunks.  ">
            <a:extLst>
              <a:ext uri="{FF2B5EF4-FFF2-40B4-BE49-F238E27FC236}">
                <a16:creationId xmlns:a16="http://schemas.microsoft.com/office/drawing/2014/main" id="{6805E389-D0F2-48B9-9A09-85C93166D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438"/>
          </a:xfrm>
          <a:prstGeom prst="rect">
            <a:avLst/>
          </a:prstGeom>
        </p:spPr>
      </p:pic>
    </p:spTree>
    <p:extLst>
      <p:ext uri="{BB962C8B-B14F-4D97-AF65-F5344CB8AC3E}">
        <p14:creationId xmlns:p14="http://schemas.microsoft.com/office/powerpoint/2010/main" val="125006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 at Untold, this is a look at our standard meeting notes template. We list all of the attendees, who they are, and the date of the meeting, then for each meeting date we have an agenda, we have discussion topics, and then we have next steps. We take this a step further because we do all of our meeting notes in Google Drive and that allows us to for every next step, create a bullet-point to actually assign a person to accomplish each task. At the end of every meeting then, we have clear and actionable next steps to take at the individual and the team level. Keeping them all managed in one document allows us to be accountable to one another and to be prepared for the next conversation. And of course, one meeting tends to build upon the next meeting and the next meeting. So, we add new meeting notes to the same document each week, or however frequently we're meeting about a particular topic or for a particular client project. ">
            <a:extLst>
              <a:ext uri="{FF2B5EF4-FFF2-40B4-BE49-F238E27FC236}">
                <a16:creationId xmlns:a16="http://schemas.microsoft.com/office/drawing/2014/main" id="{CF12BC20-129C-44A4-AF0C-370096BFD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438"/>
          </a:xfrm>
          <a:prstGeom prst="rect">
            <a:avLst/>
          </a:prstGeom>
        </p:spPr>
      </p:pic>
    </p:spTree>
    <p:extLst>
      <p:ext uri="{BB962C8B-B14F-4D97-AF65-F5344CB8AC3E}">
        <p14:creationId xmlns:p14="http://schemas.microsoft.com/office/powerpoint/2010/main" val="2386937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re's another example of a context where you might want to itemize instead of explaining: when you want to offer research highlights that your reader can quickly digest. So, here at Untold, we're oftentimes conducting literature reviews. We're gathering tons of articles on a particular topic and we're sharing those insights with our clients. For this reason, we take great care to organize our literature reviews so that clients can quickly glean the key takeaways from each article. We bullet the title, we include the summary or the abstract, and we bold information that we think is particularly important––the really key takeaways. We also include the most important quotes from the article and we do that by putting them in bullet-point form.  ">
            <a:extLst>
              <a:ext uri="{FF2B5EF4-FFF2-40B4-BE49-F238E27FC236}">
                <a16:creationId xmlns:a16="http://schemas.microsoft.com/office/drawing/2014/main" id="{3A10B970-424C-4A34-985D-511D1CFF4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438"/>
          </a:xfrm>
          <a:prstGeom prst="rect">
            <a:avLst/>
          </a:prstGeom>
        </p:spPr>
      </p:pic>
    </p:spTree>
    <p:extLst>
      <p:ext uri="{BB962C8B-B14F-4D97-AF65-F5344CB8AC3E}">
        <p14:creationId xmlns:p14="http://schemas.microsoft.com/office/powerpoint/2010/main" val="176288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most important thing to think about when it comes to itemizing and listing is that key concept of parallelism. You remember this from Level Two - Step Four, but parallelism is the act of ensuring that anytime you're presenting multiple chunks of information you're doing that in a way that helps the reader understand how they can be compartmentalized. So, when it comes to lists to make sure that your lists are parallel, you should make sure that they take on the same structure.">
            <a:extLst>
              <a:ext uri="{FF2B5EF4-FFF2-40B4-BE49-F238E27FC236}">
                <a16:creationId xmlns:a16="http://schemas.microsoft.com/office/drawing/2014/main" id="{64637AA7-A854-4794-98F0-F28E54416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438"/>
          </a:xfrm>
          <a:prstGeom prst="rect">
            <a:avLst/>
          </a:prstGeom>
        </p:spPr>
      </p:pic>
    </p:spTree>
    <p:extLst>
      <p:ext uri="{BB962C8B-B14F-4D97-AF65-F5344CB8AC3E}">
        <p14:creationId xmlns:p14="http://schemas.microsoft.com/office/powerpoint/2010/main" val="462962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re are the context clues that should help your brain send off an alert that it's a great idea to itemize: if the information you're sharing is uncontroversial, just facts, and easily skimmable. ">
            <a:extLst>
              <a:ext uri="{FF2B5EF4-FFF2-40B4-BE49-F238E27FC236}">
                <a16:creationId xmlns:a16="http://schemas.microsoft.com/office/drawing/2014/main" id="{4655C0EB-E30F-4686-9407-AEBB977A6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438"/>
          </a:xfrm>
          <a:prstGeom prst="rect">
            <a:avLst/>
          </a:prstGeom>
        </p:spPr>
      </p:pic>
    </p:spTree>
    <p:extLst>
      <p:ext uri="{BB962C8B-B14F-4D97-AF65-F5344CB8AC3E}">
        <p14:creationId xmlns:p14="http://schemas.microsoft.com/office/powerpoint/2010/main" val="808102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0</Words>
  <Application>Microsoft Office PowerPoint</Application>
  <PresentationFormat>Widescreen</PresentationFormat>
  <Paragraphs>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surraoam@outlook.com</dc:creator>
  <cp:lastModifiedBy>Meredith Singleton</cp:lastModifiedBy>
  <cp:revision>3</cp:revision>
  <dcterms:created xsi:type="dcterms:W3CDTF">2018-06-22T19:01:36Z</dcterms:created>
  <dcterms:modified xsi:type="dcterms:W3CDTF">2019-03-21T16:47:12Z</dcterms:modified>
</cp:coreProperties>
</file>