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56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33" autoAdjust="0"/>
    <p:restoredTop sz="94660"/>
  </p:normalViewPr>
  <p:slideViewPr>
    <p:cSldViewPr snapToGrid="0">
      <p:cViewPr>
        <p:scale>
          <a:sx n="36" d="100"/>
          <a:sy n="36" d="100"/>
        </p:scale>
        <p:origin x="2052" y="1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08703-33D2-909C-A4C7-2D111A6D5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1DFF5B-BC3C-C594-7F91-ECCB63060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CEFD9-A961-9E69-7747-91FA1671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1716-A7AF-4CAC-B78E-196552EAA9AD}" type="datetimeFigureOut">
              <a:rPr lang="en-US" smtClean="0"/>
              <a:t>07-08-2024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016EA-A5AB-B6D4-E83B-E359F6A46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78D00-8DDF-CF60-3B83-C478B2774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94B-BB84-4491-8A03-37B421409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8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9EC0C-DC39-C085-F249-351E69D1A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FC962-62E8-FC40-24A8-8B592D9EF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ECF37-E0AA-885F-16DC-F9B3361D1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1716-A7AF-4CAC-B78E-196552EAA9AD}" type="datetimeFigureOut">
              <a:rPr lang="en-US" smtClean="0"/>
              <a:t>07-08-2024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348FC-E616-8C66-E57D-362F5333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8F506-1640-F31C-BD60-69E3A008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94B-BB84-4491-8A03-37B421409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4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E841A7-D12C-9719-FD5E-CC46F0C562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75AA8-55D0-D48A-C02F-E40620276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9730B-7AA7-777A-1A24-45C20E405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1716-A7AF-4CAC-B78E-196552EAA9AD}" type="datetimeFigureOut">
              <a:rPr lang="en-US" smtClean="0"/>
              <a:t>07-08-2024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FA309-E175-4F0F-D820-911B94741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73D67-0A1F-6EA4-50FD-40F4E0631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94B-BB84-4491-8A03-37B421409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5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E888F-0D00-BCF6-BDA0-44B8E21AD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589B8-6C11-48E5-47CA-1770FA97A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78EEA-F94C-4858-8310-C9BB091E0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1716-A7AF-4CAC-B78E-196552EAA9AD}" type="datetimeFigureOut">
              <a:rPr lang="en-US" smtClean="0"/>
              <a:t>07-08-2024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1BEFD-0A0A-F0B9-9A52-4168E3E28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F9684-F489-A88B-0FF9-9C20ABA17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94B-BB84-4491-8A03-37B421409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05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A3130-728E-0744-8660-F3918C43F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91EE7-783E-75DD-EF3B-CBBD0353C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CB689-8E2F-89FC-6978-2A59CC3BA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1716-A7AF-4CAC-B78E-196552EAA9AD}" type="datetimeFigureOut">
              <a:rPr lang="en-US" smtClean="0"/>
              <a:t>07-08-2024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62221-766B-30D5-CE08-3CFEB3642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40867-DC1E-C8BF-AFAD-792AF84B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94B-BB84-4491-8A03-37B421409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19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5DE28-BA80-1AEB-D52D-AF2569964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8120A-6ED6-D2C9-ECD6-7F833519B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119001-3340-3E32-67EA-9834170F0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88D9E-9383-0B85-FCBD-C52C7008C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1716-A7AF-4CAC-B78E-196552EAA9AD}" type="datetimeFigureOut">
              <a:rPr lang="en-US" smtClean="0"/>
              <a:t>07-08-2024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A7A4D-2FCC-C758-4AB2-57ED2F88C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65369B-3779-FF53-17BC-FAD05B3A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94B-BB84-4491-8A03-37B421409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33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44971-B428-DAF5-0895-575E9D052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230DA-B2A2-02E5-EE75-9890CFD2D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81A4D-4094-534D-292A-1110FF686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D79630-4E51-4E95-1022-D79C90B237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D845A6-5824-AB5A-E69F-34D3DC5DBF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58E80E-0F41-A68E-E395-EB75FAD37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1716-A7AF-4CAC-B78E-196552EAA9AD}" type="datetimeFigureOut">
              <a:rPr lang="en-US" smtClean="0"/>
              <a:t>07-08-2024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72DE9D-8BF5-CBF8-268A-EC50CD6E1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19C372-66A9-3EA5-EFC0-C1F56554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94B-BB84-4491-8A03-37B421409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9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D080A-337F-DA44-A291-19631B766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780897-7929-4EC1-5425-A547E818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1716-A7AF-4CAC-B78E-196552EAA9AD}" type="datetimeFigureOut">
              <a:rPr lang="en-US" smtClean="0"/>
              <a:t>07-08-2024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0038EF-53D9-CC6B-1CE2-98B72B9A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234B7E-BB07-13A7-CF78-2F590B463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94B-BB84-4491-8A03-37B421409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0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F72F5C-336D-DEDE-2504-EA16CC09C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1716-A7AF-4CAC-B78E-196552EAA9AD}" type="datetimeFigureOut">
              <a:rPr lang="en-US" smtClean="0"/>
              <a:t>07-08-2024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C29284-B407-4790-84A1-5DC9A0531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DA672-E035-E9FB-5DD3-73B199916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94B-BB84-4491-8A03-37B421409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5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2A7C7-340B-A398-F135-F0E63B1A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0DFD3-BE8F-7F71-1A2A-4FCBB7E42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F692B-AC35-9E70-0FEB-D63785F66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60A78-A3FF-4BDF-CAA5-D785741DE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1716-A7AF-4CAC-B78E-196552EAA9AD}" type="datetimeFigureOut">
              <a:rPr lang="en-US" smtClean="0"/>
              <a:t>07-08-2024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DF753-1138-8A12-2E3C-9D66E6555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38D01-47B2-45B4-BD41-12DC71FC1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94B-BB84-4491-8A03-37B421409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3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C9069-DD64-6C1F-0E9F-841834EB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8E462B-AA63-D165-CE0A-719F4A5435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DE2AB-92AA-CB8B-10D1-97D265A66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8B30A8-5FCE-9AE1-F3EC-D94E55A36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C1716-A7AF-4CAC-B78E-196552EAA9AD}" type="datetimeFigureOut">
              <a:rPr lang="en-US" smtClean="0"/>
              <a:t>07-08-2024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56D87-15A9-4AAD-8DEF-0B3CAF255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FC4932-7DB6-70D7-1901-23CCFC31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2E94B-BB84-4491-8A03-37B421409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5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8834F5-57E2-2AE2-5ED6-FDE532B7C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F690F-B069-48A2-BF15-0D8D3D6A7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A0266-9FF5-D11A-3E4B-3A267BC04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FC1716-A7AF-4CAC-B78E-196552EAA9AD}" type="datetimeFigureOut">
              <a:rPr lang="en-US" smtClean="0"/>
              <a:t>07-08-2024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2CB14-4ED2-BD4C-2C97-D9BE492907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D938A-3B13-3758-BF78-EE637E1F9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22E94B-BB84-4491-8A03-37B421409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4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30F0F10-6E7C-7A31-67BE-53E293761C13}"/>
              </a:ext>
            </a:extLst>
          </p:cNvPr>
          <p:cNvGrpSpPr/>
          <p:nvPr/>
        </p:nvGrpSpPr>
        <p:grpSpPr>
          <a:xfrm>
            <a:off x="1034678" y="1558877"/>
            <a:ext cx="3603413" cy="3603413"/>
            <a:chOff x="1034678" y="1558877"/>
            <a:chExt cx="3603413" cy="3603413"/>
          </a:xfrm>
        </p:grpSpPr>
        <p:sp>
          <p:nvSpPr>
            <p:cNvPr id="7" name="Partial Circle 6">
              <a:extLst>
                <a:ext uri="{FF2B5EF4-FFF2-40B4-BE49-F238E27FC236}">
                  <a16:creationId xmlns:a16="http://schemas.microsoft.com/office/drawing/2014/main" id="{5D232B6A-80ED-8B53-C9BE-A7B77F304DCD}"/>
                </a:ext>
              </a:extLst>
            </p:cNvPr>
            <p:cNvSpPr/>
            <p:nvPr/>
          </p:nvSpPr>
          <p:spPr>
            <a:xfrm rot="10800000">
              <a:off x="1034678" y="1558877"/>
              <a:ext cx="3603413" cy="3603413"/>
            </a:xfrm>
            <a:prstGeom prst="pie">
              <a:avLst>
                <a:gd name="adj1" fmla="val 21525279"/>
                <a:gd name="adj2" fmla="val 8500361"/>
              </a:avLst>
            </a:prstGeom>
            <a:solidFill>
              <a:schemeClr val="accent1">
                <a:alpha val="40000"/>
              </a:schemeClr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957D66A-3102-FE95-F2A1-406605CC8D32}"/>
                </a:ext>
              </a:extLst>
            </p:cNvPr>
            <p:cNvSpPr txBox="1"/>
            <p:nvPr/>
          </p:nvSpPr>
          <p:spPr>
            <a:xfrm>
              <a:off x="1912620" y="2304627"/>
              <a:ext cx="13411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40 %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F63E8F-8D81-5573-A6F4-9786EC6EAF3D}"/>
              </a:ext>
            </a:extLst>
          </p:cNvPr>
          <p:cNvGrpSpPr/>
          <p:nvPr/>
        </p:nvGrpSpPr>
        <p:grpSpPr>
          <a:xfrm>
            <a:off x="1273728" y="1574117"/>
            <a:ext cx="3603413" cy="3603413"/>
            <a:chOff x="1273728" y="1574117"/>
            <a:chExt cx="3603413" cy="3603413"/>
          </a:xfrm>
        </p:grpSpPr>
        <p:sp>
          <p:nvSpPr>
            <p:cNvPr id="6" name="Partial Circle 5">
              <a:extLst>
                <a:ext uri="{FF2B5EF4-FFF2-40B4-BE49-F238E27FC236}">
                  <a16:creationId xmlns:a16="http://schemas.microsoft.com/office/drawing/2014/main" id="{58FAFCE2-AC4B-2E03-8C1D-2BF6A00159C1}"/>
                </a:ext>
              </a:extLst>
            </p:cNvPr>
            <p:cNvSpPr/>
            <p:nvPr/>
          </p:nvSpPr>
          <p:spPr>
            <a:xfrm rot="10800000">
              <a:off x="1273728" y="1574117"/>
              <a:ext cx="3603413" cy="3603413"/>
            </a:xfrm>
            <a:prstGeom prst="pie">
              <a:avLst>
                <a:gd name="adj1" fmla="val 8520266"/>
                <a:gd name="adj2" fmla="val 10743795"/>
              </a:avLst>
            </a:prstGeom>
            <a:solidFill>
              <a:schemeClr val="accent1">
                <a:alpha val="40000"/>
              </a:schemeClr>
            </a:solidFill>
            <a:ln w="76200"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FFB25D3-70CF-10BB-F334-A2CB999B12FD}"/>
                </a:ext>
              </a:extLst>
            </p:cNvPr>
            <p:cNvSpPr txBox="1"/>
            <p:nvPr/>
          </p:nvSpPr>
          <p:spPr>
            <a:xfrm>
              <a:off x="3536019" y="2597014"/>
              <a:ext cx="13411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10 %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2DF34BA-3A4F-42AE-B5D0-ACBB6AD9640E}"/>
              </a:ext>
            </a:extLst>
          </p:cNvPr>
          <p:cNvGrpSpPr/>
          <p:nvPr/>
        </p:nvGrpSpPr>
        <p:grpSpPr>
          <a:xfrm>
            <a:off x="1034679" y="1764453"/>
            <a:ext cx="3603413" cy="3603413"/>
            <a:chOff x="1034679" y="1764453"/>
            <a:chExt cx="3603413" cy="3603413"/>
          </a:xfrm>
        </p:grpSpPr>
        <p:sp>
          <p:nvSpPr>
            <p:cNvPr id="5" name="Partial Circle 4">
              <a:extLst>
                <a:ext uri="{FF2B5EF4-FFF2-40B4-BE49-F238E27FC236}">
                  <a16:creationId xmlns:a16="http://schemas.microsoft.com/office/drawing/2014/main" id="{0D9D28C0-C623-5FFC-8F2C-DFA6224117F9}"/>
                </a:ext>
              </a:extLst>
            </p:cNvPr>
            <p:cNvSpPr/>
            <p:nvPr/>
          </p:nvSpPr>
          <p:spPr>
            <a:xfrm>
              <a:off x="1034679" y="1764453"/>
              <a:ext cx="3603413" cy="3603413"/>
            </a:xfrm>
            <a:prstGeom prst="pie">
              <a:avLst>
                <a:gd name="adj1" fmla="val 21525279"/>
                <a:gd name="adj2" fmla="val 10743795"/>
              </a:avLst>
            </a:prstGeom>
            <a:solidFill>
              <a:schemeClr val="accent1">
                <a:alpha val="43000"/>
              </a:schemeClr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4D30BF-3D51-FB7F-6143-CC6E89AF8110}"/>
                </a:ext>
              </a:extLst>
            </p:cNvPr>
            <p:cNvSpPr txBox="1"/>
            <p:nvPr/>
          </p:nvSpPr>
          <p:spPr>
            <a:xfrm>
              <a:off x="2165824" y="3968599"/>
              <a:ext cx="13411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50 %</a:t>
              </a:r>
            </a:p>
          </p:txBody>
        </p:sp>
      </p:grpSp>
      <p:sp>
        <p:nvSpPr>
          <p:cNvPr id="14" name="Oval 13">
            <a:extLst>
              <a:ext uri="{FF2B5EF4-FFF2-40B4-BE49-F238E27FC236}">
                <a16:creationId xmlns:a16="http://schemas.microsoft.com/office/drawing/2014/main" id="{E7C9B665-16AB-EA34-3A94-0030C4C0324E}"/>
              </a:ext>
            </a:extLst>
          </p:cNvPr>
          <p:cNvSpPr/>
          <p:nvPr/>
        </p:nvSpPr>
        <p:spPr>
          <a:xfrm>
            <a:off x="7741918" y="2450797"/>
            <a:ext cx="1810189" cy="181018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2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repeatCount="indefinite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3.7037E-6 L -2.29167E-6 -0.097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0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repeatCount="indefinite" accel="50000" decel="50000" autoRev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2.29167E-6 3.7037E-6 L -2.29167E-6 -0.0979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0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repeatCount="indefinite" accel="50000" decel="50000" autoRev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29167E-6 3.7037E-6 L -2.29167E-6 -0.0979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0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repeatCount="indefinite" accel="50000" decel="50000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29167E-6 3.7037E-6 L -2.29167E-6 -0.0979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ylinder 1">
            <a:extLst>
              <a:ext uri="{FF2B5EF4-FFF2-40B4-BE49-F238E27FC236}">
                <a16:creationId xmlns:a16="http://schemas.microsoft.com/office/drawing/2014/main" id="{7D62C9C3-A375-3413-2786-101E249F6F76}"/>
              </a:ext>
            </a:extLst>
          </p:cNvPr>
          <p:cNvSpPr/>
          <p:nvPr/>
        </p:nvSpPr>
        <p:spPr>
          <a:xfrm>
            <a:off x="1573410" y="-2286000"/>
            <a:ext cx="1513354" cy="1302634"/>
          </a:xfrm>
          <a:prstGeom prst="ca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ylinder 2">
            <a:extLst>
              <a:ext uri="{FF2B5EF4-FFF2-40B4-BE49-F238E27FC236}">
                <a16:creationId xmlns:a16="http://schemas.microsoft.com/office/drawing/2014/main" id="{BAFC07EB-5605-7BCF-954D-CBB09B25370D}"/>
              </a:ext>
            </a:extLst>
          </p:cNvPr>
          <p:cNvSpPr/>
          <p:nvPr/>
        </p:nvSpPr>
        <p:spPr>
          <a:xfrm>
            <a:off x="5185290" y="-7073462"/>
            <a:ext cx="1513354" cy="2452016"/>
          </a:xfrm>
          <a:prstGeom prst="can">
            <a:avLst>
              <a:gd name="adj" fmla="val 32848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477A0F1E-D8F8-D216-DD4E-5191369AE859}"/>
              </a:ext>
            </a:extLst>
          </p:cNvPr>
          <p:cNvSpPr/>
          <p:nvPr/>
        </p:nvSpPr>
        <p:spPr>
          <a:xfrm>
            <a:off x="9303900" y="-2286000"/>
            <a:ext cx="1513354" cy="1302634"/>
          </a:xfrm>
          <a:prstGeom prst="ca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1D5E13-3D0B-983D-7BB4-A62F273681B3}"/>
              </a:ext>
            </a:extLst>
          </p:cNvPr>
          <p:cNvSpPr/>
          <p:nvPr/>
        </p:nvSpPr>
        <p:spPr>
          <a:xfrm>
            <a:off x="2385796" y="7182530"/>
            <a:ext cx="7075714" cy="381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672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ylinder 1">
            <a:extLst>
              <a:ext uri="{FF2B5EF4-FFF2-40B4-BE49-F238E27FC236}">
                <a16:creationId xmlns:a16="http://schemas.microsoft.com/office/drawing/2014/main" id="{7D62C9C3-A375-3413-2786-101E249F6F76}"/>
              </a:ext>
            </a:extLst>
          </p:cNvPr>
          <p:cNvSpPr/>
          <p:nvPr/>
        </p:nvSpPr>
        <p:spPr>
          <a:xfrm>
            <a:off x="2874933" y="795454"/>
            <a:ext cx="1722472" cy="4495003"/>
          </a:xfrm>
          <a:prstGeom prst="ca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ylinder 2">
            <a:extLst>
              <a:ext uri="{FF2B5EF4-FFF2-40B4-BE49-F238E27FC236}">
                <a16:creationId xmlns:a16="http://schemas.microsoft.com/office/drawing/2014/main" id="{BAFC07EB-5605-7BCF-954D-CBB09B25370D}"/>
              </a:ext>
            </a:extLst>
          </p:cNvPr>
          <p:cNvSpPr/>
          <p:nvPr/>
        </p:nvSpPr>
        <p:spPr>
          <a:xfrm>
            <a:off x="5256728" y="795454"/>
            <a:ext cx="1722472" cy="4495003"/>
          </a:xfrm>
          <a:prstGeom prst="can">
            <a:avLst>
              <a:gd name="adj" fmla="val 32848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526342F0-E6A9-FEE6-64BF-E9E9CA360CBB}"/>
              </a:ext>
            </a:extLst>
          </p:cNvPr>
          <p:cNvSpPr/>
          <p:nvPr/>
        </p:nvSpPr>
        <p:spPr>
          <a:xfrm>
            <a:off x="7475236" y="795454"/>
            <a:ext cx="1722472" cy="4495003"/>
          </a:xfrm>
          <a:prstGeom prst="ca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F145E101-3BDB-A02C-2551-3D2380F01C40}"/>
              </a:ext>
            </a:extLst>
          </p:cNvPr>
          <p:cNvSpPr/>
          <p:nvPr/>
        </p:nvSpPr>
        <p:spPr>
          <a:xfrm>
            <a:off x="2874933" y="3174380"/>
            <a:ext cx="1722472" cy="2116077"/>
          </a:xfrm>
          <a:prstGeom prst="ca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B61A999D-CE84-6532-A9E8-F4BFEC61D476}"/>
              </a:ext>
            </a:extLst>
          </p:cNvPr>
          <p:cNvSpPr/>
          <p:nvPr/>
        </p:nvSpPr>
        <p:spPr>
          <a:xfrm>
            <a:off x="5256728" y="2111298"/>
            <a:ext cx="1722472" cy="3179159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66C262F6-B634-470B-F6A1-8AA964E95E77}"/>
              </a:ext>
            </a:extLst>
          </p:cNvPr>
          <p:cNvSpPr/>
          <p:nvPr/>
        </p:nvSpPr>
        <p:spPr>
          <a:xfrm>
            <a:off x="7475236" y="4163122"/>
            <a:ext cx="1722472" cy="1127335"/>
          </a:xfrm>
          <a:prstGeom prst="ca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CE4C98-7C4A-2F50-B618-ECB5095378FF}"/>
              </a:ext>
            </a:extLst>
          </p:cNvPr>
          <p:cNvSpPr/>
          <p:nvPr/>
        </p:nvSpPr>
        <p:spPr>
          <a:xfrm>
            <a:off x="2385796" y="4996543"/>
            <a:ext cx="7075714" cy="381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75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C0534D9-A5A3-EC2C-1290-9BD3A0599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107544"/>
              </p:ext>
            </p:extLst>
          </p:nvPr>
        </p:nvGraphicFramePr>
        <p:xfrm>
          <a:off x="2032000" y="1054402"/>
          <a:ext cx="8128000" cy="412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0567831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147752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509031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39410012"/>
                    </a:ext>
                  </a:extLst>
                </a:gridCol>
              </a:tblGrid>
              <a:tr h="68832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020312"/>
                  </a:ext>
                </a:extLst>
              </a:tr>
              <a:tr h="68832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029740"/>
                  </a:ext>
                </a:extLst>
              </a:tr>
              <a:tr h="68832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41186"/>
                  </a:ext>
                </a:extLst>
              </a:tr>
              <a:tr h="68832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078570"/>
                  </a:ext>
                </a:extLst>
              </a:tr>
              <a:tr h="68832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334106"/>
                  </a:ext>
                </a:extLst>
              </a:tr>
              <a:tr h="68832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564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13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 -0.0763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B79889BC-C448-7D1C-6E48-2736ECAC0305}"/>
              </a:ext>
            </a:extLst>
          </p:cNvPr>
          <p:cNvSpPr/>
          <p:nvPr/>
        </p:nvSpPr>
        <p:spPr>
          <a:xfrm>
            <a:off x="894080" y="2072640"/>
            <a:ext cx="2987040" cy="2987040"/>
          </a:xfrm>
          <a:prstGeom prst="ellipse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ircle: Hollow 5">
            <a:extLst>
              <a:ext uri="{FF2B5EF4-FFF2-40B4-BE49-F238E27FC236}">
                <a16:creationId xmlns:a16="http://schemas.microsoft.com/office/drawing/2014/main" id="{ECA7823C-7B31-A034-DED3-09625FE80EA0}"/>
              </a:ext>
            </a:extLst>
          </p:cNvPr>
          <p:cNvSpPr/>
          <p:nvPr/>
        </p:nvSpPr>
        <p:spPr>
          <a:xfrm>
            <a:off x="6339840" y="1615440"/>
            <a:ext cx="3627120" cy="3627120"/>
          </a:xfrm>
          <a:prstGeom prst="donut">
            <a:avLst>
              <a:gd name="adj" fmla="val 54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lock Arc 6">
            <a:extLst>
              <a:ext uri="{FF2B5EF4-FFF2-40B4-BE49-F238E27FC236}">
                <a16:creationId xmlns:a16="http://schemas.microsoft.com/office/drawing/2014/main" id="{C1CB8A11-B790-D422-AD36-D56CB935FB9C}"/>
              </a:ext>
            </a:extLst>
          </p:cNvPr>
          <p:cNvSpPr/>
          <p:nvPr/>
        </p:nvSpPr>
        <p:spPr>
          <a:xfrm>
            <a:off x="6409515" y="1685115"/>
            <a:ext cx="3487770" cy="3487770"/>
          </a:xfrm>
          <a:prstGeom prst="blockArc">
            <a:avLst>
              <a:gd name="adj1" fmla="val 189686"/>
              <a:gd name="adj2" fmla="val 5517322"/>
              <a:gd name="adj3" fmla="val 2392"/>
            </a:avLst>
          </a:prstGeom>
          <a:solidFill>
            <a:srgbClr val="FFFF00"/>
          </a:solidFill>
          <a:ln w="625475">
            <a:solidFill>
              <a:srgbClr val="C00000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8FFDA2-C26A-AC03-8DAA-6F97BC1A84E6}"/>
              </a:ext>
            </a:extLst>
          </p:cNvPr>
          <p:cNvSpPr txBox="1"/>
          <p:nvPr/>
        </p:nvSpPr>
        <p:spPr>
          <a:xfrm>
            <a:off x="7278413" y="2875002"/>
            <a:ext cx="17499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haroni" panose="02010803020104030203" pitchFamily="2" charset="-79"/>
                <a:cs typeface="Aharoni" panose="02010803020104030203" pitchFamily="2" charset="-79"/>
              </a:rPr>
              <a:t>20 %</a:t>
            </a:r>
          </a:p>
        </p:txBody>
      </p:sp>
    </p:spTree>
    <p:extLst>
      <p:ext uri="{BB962C8B-B14F-4D97-AF65-F5344CB8AC3E}">
        <p14:creationId xmlns:p14="http://schemas.microsoft.com/office/powerpoint/2010/main" val="338452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1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7" dur="2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1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12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4" fill="hold" grpId="0" nodeType="clickEffect" p14:presetBounceEnd="7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74000">
                                          <p:cBhvr additive="base">
                                            <p:cTn id="1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74000">
                                          <p:cBhvr additive="base">
                                            <p:cTn id="18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7" grpId="0" animBg="1"/>
          <p:bldP spid="8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1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7" dur="2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1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12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7" grpId="0" animBg="1"/>
          <p:bldP spid="8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tial Circle 1">
            <a:extLst>
              <a:ext uri="{FF2B5EF4-FFF2-40B4-BE49-F238E27FC236}">
                <a16:creationId xmlns:a16="http://schemas.microsoft.com/office/drawing/2014/main" id="{5139BDAA-ACE9-90D4-DAD9-6FB146EF37E7}"/>
              </a:ext>
            </a:extLst>
          </p:cNvPr>
          <p:cNvSpPr/>
          <p:nvPr/>
        </p:nvSpPr>
        <p:spPr>
          <a:xfrm>
            <a:off x="474134" y="1767841"/>
            <a:ext cx="2743200" cy="2743200"/>
          </a:xfrm>
          <a:prstGeom prst="pie">
            <a:avLst>
              <a:gd name="adj1" fmla="val 0"/>
              <a:gd name="adj2" fmla="val 1615542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ylinder 2">
            <a:extLst>
              <a:ext uri="{FF2B5EF4-FFF2-40B4-BE49-F238E27FC236}">
                <a16:creationId xmlns:a16="http://schemas.microsoft.com/office/drawing/2014/main" id="{D5F2C668-2743-C264-30E9-A5DB0452F24B}"/>
              </a:ext>
            </a:extLst>
          </p:cNvPr>
          <p:cNvSpPr/>
          <p:nvPr/>
        </p:nvSpPr>
        <p:spPr>
          <a:xfrm>
            <a:off x="6732693" y="2514600"/>
            <a:ext cx="1889760" cy="1828800"/>
          </a:xfrm>
          <a:prstGeom prst="can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378CC78E-4EAC-ECAD-E62F-53953D3672C4}"/>
              </a:ext>
            </a:extLst>
          </p:cNvPr>
          <p:cNvSpPr/>
          <p:nvPr/>
        </p:nvSpPr>
        <p:spPr>
          <a:xfrm>
            <a:off x="9340426" y="1090507"/>
            <a:ext cx="2438400" cy="3420534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Block Arc 5">
            <a:extLst>
              <a:ext uri="{FF2B5EF4-FFF2-40B4-BE49-F238E27FC236}">
                <a16:creationId xmlns:a16="http://schemas.microsoft.com/office/drawing/2014/main" id="{6C463F2B-2206-06A1-93D4-A7E3F1A48B71}"/>
              </a:ext>
            </a:extLst>
          </p:cNvPr>
          <p:cNvSpPr/>
          <p:nvPr/>
        </p:nvSpPr>
        <p:spPr>
          <a:xfrm>
            <a:off x="3576320" y="2099733"/>
            <a:ext cx="2438400" cy="2338493"/>
          </a:xfrm>
          <a:prstGeom prst="blockArc">
            <a:avLst>
              <a:gd name="adj1" fmla="val 15384226"/>
              <a:gd name="adj2" fmla="val 10433260"/>
              <a:gd name="adj3" fmla="val 6990"/>
            </a:avLst>
          </a:prstGeom>
          <a:noFill/>
          <a:ln w="254000" cap="rnd"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771277-2679-527D-2B33-AEF649D5B22E}"/>
              </a:ext>
            </a:extLst>
          </p:cNvPr>
          <p:cNvSpPr txBox="1"/>
          <p:nvPr/>
        </p:nvSpPr>
        <p:spPr>
          <a:xfrm>
            <a:off x="1060027" y="5120640"/>
            <a:ext cx="1571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Pie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3496F-6931-E7E0-14EB-4E95B80D3AF2}"/>
              </a:ext>
            </a:extLst>
          </p:cNvPr>
          <p:cNvSpPr txBox="1"/>
          <p:nvPr/>
        </p:nvSpPr>
        <p:spPr>
          <a:xfrm>
            <a:off x="3383280" y="5120640"/>
            <a:ext cx="282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Percentage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1CDFB8-F595-7ABF-44E9-85E73CB8760A}"/>
              </a:ext>
            </a:extLst>
          </p:cNvPr>
          <p:cNvSpPr txBox="1"/>
          <p:nvPr/>
        </p:nvSpPr>
        <p:spPr>
          <a:xfrm>
            <a:off x="7735146" y="5120640"/>
            <a:ext cx="282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Bar</a:t>
            </a:r>
          </a:p>
        </p:txBody>
      </p:sp>
    </p:spTree>
    <p:extLst>
      <p:ext uri="{BB962C8B-B14F-4D97-AF65-F5344CB8AC3E}">
        <p14:creationId xmlns:p14="http://schemas.microsoft.com/office/powerpoint/2010/main" val="249756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agnetic Disk 1">
            <a:extLst>
              <a:ext uri="{FF2B5EF4-FFF2-40B4-BE49-F238E27FC236}">
                <a16:creationId xmlns:a16="http://schemas.microsoft.com/office/drawing/2014/main" id="{0E69050C-333F-51A0-4204-F75CF3F8A43E}"/>
              </a:ext>
            </a:extLst>
          </p:cNvPr>
          <p:cNvSpPr/>
          <p:nvPr/>
        </p:nvSpPr>
        <p:spPr>
          <a:xfrm>
            <a:off x="375920" y="1612053"/>
            <a:ext cx="2987040" cy="4527771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ylinder 2">
            <a:extLst>
              <a:ext uri="{FF2B5EF4-FFF2-40B4-BE49-F238E27FC236}">
                <a16:creationId xmlns:a16="http://schemas.microsoft.com/office/drawing/2014/main" id="{FC2ECCC8-45F4-3817-D18C-63E80A8A55B5}"/>
              </a:ext>
            </a:extLst>
          </p:cNvPr>
          <p:cNvSpPr/>
          <p:nvPr/>
        </p:nvSpPr>
        <p:spPr>
          <a:xfrm>
            <a:off x="4182186" y="2492588"/>
            <a:ext cx="1722472" cy="2791096"/>
          </a:xfrm>
          <a:prstGeom prst="ca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ACE2AD6F-E0BB-0406-939F-883684912107}"/>
              </a:ext>
            </a:extLst>
          </p:cNvPr>
          <p:cNvSpPr/>
          <p:nvPr/>
        </p:nvSpPr>
        <p:spPr>
          <a:xfrm>
            <a:off x="6536267" y="2932853"/>
            <a:ext cx="3129280" cy="3257974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E8EA3F9D-CC13-AE3A-F88E-2B1368C294B3}"/>
              </a:ext>
            </a:extLst>
          </p:cNvPr>
          <p:cNvSpPr/>
          <p:nvPr/>
        </p:nvSpPr>
        <p:spPr>
          <a:xfrm>
            <a:off x="9767147" y="3285067"/>
            <a:ext cx="2309706" cy="2854757"/>
          </a:xfrm>
          <a:prstGeom prst="can">
            <a:avLst>
              <a:gd name="adj" fmla="val 329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9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ircle: Hollow 1">
            <a:extLst>
              <a:ext uri="{FF2B5EF4-FFF2-40B4-BE49-F238E27FC236}">
                <a16:creationId xmlns:a16="http://schemas.microsoft.com/office/drawing/2014/main" id="{FE17F84C-F8B3-3699-45D0-E5DD58F6C3CE}"/>
              </a:ext>
            </a:extLst>
          </p:cNvPr>
          <p:cNvSpPr/>
          <p:nvPr/>
        </p:nvSpPr>
        <p:spPr>
          <a:xfrm>
            <a:off x="3806613" y="1889760"/>
            <a:ext cx="3616960" cy="3616960"/>
          </a:xfrm>
          <a:prstGeom prst="donut">
            <a:avLst>
              <a:gd name="adj" fmla="val 659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Block Arc 2">
            <a:extLst>
              <a:ext uri="{FF2B5EF4-FFF2-40B4-BE49-F238E27FC236}">
                <a16:creationId xmlns:a16="http://schemas.microsoft.com/office/drawing/2014/main" id="{98DB3EAE-C27B-E88F-2618-2F8D895CC54F}"/>
              </a:ext>
            </a:extLst>
          </p:cNvPr>
          <p:cNvSpPr/>
          <p:nvPr/>
        </p:nvSpPr>
        <p:spPr>
          <a:xfrm>
            <a:off x="3718559" y="1801706"/>
            <a:ext cx="3793067" cy="3793067"/>
          </a:xfrm>
          <a:prstGeom prst="blockArc">
            <a:avLst>
              <a:gd name="adj1" fmla="val 21523380"/>
              <a:gd name="adj2" fmla="val 10881963"/>
              <a:gd name="adj3" fmla="val 12739"/>
            </a:avLst>
          </a:prstGeom>
          <a:solidFill>
            <a:schemeClr val="accent3">
              <a:lumMod val="40000"/>
              <a:lumOff val="60000"/>
            </a:schemeClr>
          </a:solidFill>
          <a:ln w="514350">
            <a:solidFill>
              <a:srgbClr val="00B050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76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be 2">
            <a:extLst>
              <a:ext uri="{FF2B5EF4-FFF2-40B4-BE49-F238E27FC236}">
                <a16:creationId xmlns:a16="http://schemas.microsoft.com/office/drawing/2014/main" id="{C443E7F3-9A8E-D4D9-EEDD-2D8A9B396F88}"/>
              </a:ext>
            </a:extLst>
          </p:cNvPr>
          <p:cNvSpPr/>
          <p:nvPr/>
        </p:nvSpPr>
        <p:spPr>
          <a:xfrm>
            <a:off x="790842" y="1835706"/>
            <a:ext cx="3320321" cy="3972394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629841B4-080A-27D0-D872-596DA3D34858}"/>
              </a:ext>
            </a:extLst>
          </p:cNvPr>
          <p:cNvSpPr/>
          <p:nvPr/>
        </p:nvSpPr>
        <p:spPr>
          <a:xfrm>
            <a:off x="4428565" y="609600"/>
            <a:ext cx="3320321" cy="5198500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FC7F62CB-DD2A-B4A6-6D01-33DE7637E2E3}"/>
              </a:ext>
            </a:extLst>
          </p:cNvPr>
          <p:cNvSpPr/>
          <p:nvPr/>
        </p:nvSpPr>
        <p:spPr>
          <a:xfrm>
            <a:off x="8066288" y="2796988"/>
            <a:ext cx="3320321" cy="3011112"/>
          </a:xfrm>
          <a:prstGeom prst="cub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`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D6A5E0-94BD-B96B-E1D8-767FD7BA55F0}"/>
              </a:ext>
            </a:extLst>
          </p:cNvPr>
          <p:cNvSpPr/>
          <p:nvPr/>
        </p:nvSpPr>
        <p:spPr>
          <a:xfrm>
            <a:off x="790842" y="5002306"/>
            <a:ext cx="10610316" cy="8057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7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20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Aharoni</vt:lpstr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Mohamed Afify</dc:creator>
  <cp:lastModifiedBy>Mohamed Afify</cp:lastModifiedBy>
  <cp:revision>3</cp:revision>
  <dcterms:created xsi:type="dcterms:W3CDTF">2024-08-07T19:23:02Z</dcterms:created>
  <dcterms:modified xsi:type="dcterms:W3CDTF">2024-08-07T20:53:28Z</dcterms:modified>
</cp:coreProperties>
</file>