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70" r:id="rId8"/>
    <p:sldId id="263" r:id="rId9"/>
    <p:sldId id="262" r:id="rId10"/>
    <p:sldId id="271" r:id="rId11"/>
    <p:sldId id="261" r:id="rId12"/>
    <p:sldId id="264" r:id="rId13"/>
    <p:sldId id="265" r:id="rId14"/>
    <p:sldId id="267" r:id="rId15"/>
    <p:sldId id="269" r:id="rId16"/>
    <p:sldId id="272" r:id="rId1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38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D-ShadowLong.png">
            <a:extLst>
              <a:ext uri="{FF2B5EF4-FFF2-40B4-BE49-F238E27FC236}">
                <a16:creationId xmlns:a16="http://schemas.microsoft.com/office/drawing/2014/main" id="{441685FA-078A-4C0B-BB31-5CC3E64EB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43388"/>
            <a:ext cx="67262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HD-ShadowShort.png">
            <a:extLst>
              <a:ext uri="{FF2B5EF4-FFF2-40B4-BE49-F238E27FC236}">
                <a16:creationId xmlns:a16="http://schemas.microsoft.com/office/drawing/2014/main" id="{4420BE98-8DC7-468E-8559-15184C509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4188" y="4243388"/>
            <a:ext cx="23066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97A55CA-D100-42C2-AA50-A60C5DE0BE14}"/>
              </a:ext>
            </a:extLst>
          </p:cNvPr>
          <p:cNvSpPr/>
          <p:nvPr/>
        </p:nvSpPr>
        <p:spPr bwMode="ltGray">
          <a:xfrm>
            <a:off x="0" y="2590800"/>
            <a:ext cx="6726238" cy="165893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E40F46-A4C7-4573-A540-660598315DB6}"/>
              </a:ext>
            </a:extLst>
          </p:cNvPr>
          <p:cNvSpPr/>
          <p:nvPr/>
        </p:nvSpPr>
        <p:spPr>
          <a:xfrm>
            <a:off x="6834188" y="2590800"/>
            <a:ext cx="2308225" cy="1658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/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2EAA9BD-149F-4760-8B09-E3875A3F8E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25" y="5935663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DF5E767-BC4E-4ACA-8043-55D47F7E4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0" y="5935663"/>
            <a:ext cx="40211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8797224-E7A3-444D-BB77-786FCCA30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2749550"/>
            <a:ext cx="1370013" cy="13573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C6310-CAD1-47EF-8A0D-8C2470DCEE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850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D4B2E52E-0CB3-4636-B029-E61FACC076E0}"/>
              </a:ext>
            </a:extLst>
          </p:cNvPr>
          <p:cNvGrpSpPr>
            <a:grpSpLocks/>
          </p:cNvGrpSpPr>
          <p:nvPr/>
        </p:nvGrpSpPr>
        <p:grpSpPr bwMode="auto">
          <a:xfrm>
            <a:off x="0" y="45720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>
              <a:extLst>
                <a:ext uri="{FF2B5EF4-FFF2-40B4-BE49-F238E27FC236}">
                  <a16:creationId xmlns:a16="http://schemas.microsoft.com/office/drawing/2014/main" id="{ADFAD186-F2E9-4218-A102-95335D6CDD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>
              <a:extLst>
                <a:ext uri="{FF2B5EF4-FFF2-40B4-BE49-F238E27FC236}">
                  <a16:creationId xmlns:a16="http://schemas.microsoft.com/office/drawing/2014/main" id="{A4CAD00F-E559-4CD5-91D6-CB937BEBBB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B5960F6-43E6-4C3C-ABF5-98FAAA86BA7F}"/>
                </a:ext>
              </a:extLst>
            </p:cNvPr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6478856-703E-4B68-B4A6-D47EB8402C26}"/>
                </a:ext>
              </a:extLst>
            </p:cNvPr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4F22FB0B-D6CB-4DDA-BE1A-EAA0AAD61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13CFC99F-66DE-491D-AF5F-E2E7395C6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B6D2895-C117-4068-9A96-C63813C4B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56538" y="4711700"/>
            <a:ext cx="1149350" cy="1090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85028-9A96-4FA2-BD68-C1BCBDE6FF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4803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C436D2AD-2AED-483F-9A50-B8C50D1074A3}"/>
              </a:ext>
            </a:extLst>
          </p:cNvPr>
          <p:cNvGrpSpPr>
            <a:grpSpLocks/>
          </p:cNvGrpSpPr>
          <p:nvPr/>
        </p:nvGrpSpPr>
        <p:grpSpPr bwMode="auto">
          <a:xfrm>
            <a:off x="0" y="45720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>
              <a:extLst>
                <a:ext uri="{FF2B5EF4-FFF2-40B4-BE49-F238E27FC236}">
                  <a16:creationId xmlns:a16="http://schemas.microsoft.com/office/drawing/2014/main" id="{2E531422-815F-41AF-B258-31692124B4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>
              <a:extLst>
                <a:ext uri="{FF2B5EF4-FFF2-40B4-BE49-F238E27FC236}">
                  <a16:creationId xmlns:a16="http://schemas.microsoft.com/office/drawing/2014/main" id="{A4D1BBBF-ABA5-4E45-BD2C-A84C1C0BE1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329CF98-EF14-41B4-A329-9608E6617E04}"/>
                </a:ext>
              </a:extLst>
            </p:cNvPr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949D3D2-B0B9-46AD-ADCB-EFC3AA623C9C}"/>
                </a:ext>
              </a:extLst>
            </p:cNvPr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0A307429-EEF7-4ABF-8CA6-D98B43C98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BA83B405-B55C-4EB4-87F9-4E8E7A597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CA8528BE-AFA4-4C0E-8D48-AEC2661DB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56538" y="4711700"/>
            <a:ext cx="1149350" cy="1090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7A27E-189C-4BF1-90BA-6D888C3052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468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E7114705-F5A4-479E-B572-7A1326536AAF}"/>
              </a:ext>
            </a:extLst>
          </p:cNvPr>
          <p:cNvGrpSpPr>
            <a:grpSpLocks/>
          </p:cNvGrpSpPr>
          <p:nvPr/>
        </p:nvGrpSpPr>
        <p:grpSpPr bwMode="auto">
          <a:xfrm>
            <a:off x="0" y="45720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>
              <a:extLst>
                <a:ext uri="{FF2B5EF4-FFF2-40B4-BE49-F238E27FC236}">
                  <a16:creationId xmlns:a16="http://schemas.microsoft.com/office/drawing/2014/main" id="{129D8CC9-D711-4D31-B018-AD35545924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>
              <a:extLst>
                <a:ext uri="{FF2B5EF4-FFF2-40B4-BE49-F238E27FC236}">
                  <a16:creationId xmlns:a16="http://schemas.microsoft.com/office/drawing/2014/main" id="{0C417995-8DE2-4E04-9C57-149FDC648C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859E390-108A-4C2A-8DAF-D6B7F8A7681F}"/>
                </a:ext>
              </a:extLst>
            </p:cNvPr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E584B53-2901-481F-90FD-0F54DE4139A5}"/>
                </a:ext>
              </a:extLst>
            </p:cNvPr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9B9DCA5-22BB-46ED-9119-2FDAC9595C1F}"/>
              </a:ext>
            </a:extLst>
          </p:cNvPr>
          <p:cNvSpPr txBox="1"/>
          <p:nvPr/>
        </p:nvSpPr>
        <p:spPr>
          <a:xfrm>
            <a:off x="271463" y="747713"/>
            <a:ext cx="5334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>
                <a:effectLst/>
                <a:latin typeface="+mn-lt"/>
              </a:rPr>
              <a:t>“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9956F7-99F8-45D0-842D-968825F62B6D}"/>
              </a:ext>
            </a:extLst>
          </p:cNvPr>
          <p:cNvSpPr txBox="1"/>
          <p:nvPr/>
        </p:nvSpPr>
        <p:spPr>
          <a:xfrm>
            <a:off x="6967538" y="2998788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72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E7239076-B6D5-4E80-B75C-6348460365C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0953E905-3BD1-4B45-9D76-F9A348141E5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01EF6EF1-6D73-4373-9DA3-1FBEBF885F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856538" y="4710113"/>
            <a:ext cx="1149350" cy="1090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1A8F4-C9D8-4FA9-82FA-A98B304AE8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8317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0AB38020-7DE1-46AF-AF1A-C5B8BB6637AD}"/>
              </a:ext>
            </a:extLst>
          </p:cNvPr>
          <p:cNvGrpSpPr>
            <a:grpSpLocks/>
          </p:cNvGrpSpPr>
          <p:nvPr/>
        </p:nvGrpSpPr>
        <p:grpSpPr bwMode="auto">
          <a:xfrm>
            <a:off x="0" y="45720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>
              <a:extLst>
                <a:ext uri="{FF2B5EF4-FFF2-40B4-BE49-F238E27FC236}">
                  <a16:creationId xmlns:a16="http://schemas.microsoft.com/office/drawing/2014/main" id="{0A0A9FEB-D3DA-4650-AB7F-E7820D411E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>
              <a:extLst>
                <a:ext uri="{FF2B5EF4-FFF2-40B4-BE49-F238E27FC236}">
                  <a16:creationId xmlns:a16="http://schemas.microsoft.com/office/drawing/2014/main" id="{A64873C5-84D5-4824-A4DC-CE132253CF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8DECC92-3F92-48ED-BA88-98DD5F712B5A}"/>
                </a:ext>
              </a:extLst>
            </p:cNvPr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514865E-B446-483F-9E74-54B07151298E}"/>
                </a:ext>
              </a:extLst>
            </p:cNvPr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F902B1C7-088A-4B11-ABD2-162FC7E3E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3E68B97A-1295-4EC9-843B-643A7AC76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E3A51AD-6750-4F1F-863B-B34306C90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56538" y="4710113"/>
            <a:ext cx="1149350" cy="1090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C6177-67BD-40C1-8B34-EC3979B4AC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8174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7">
            <a:extLst>
              <a:ext uri="{FF2B5EF4-FFF2-40B4-BE49-F238E27FC236}">
                <a16:creationId xmlns:a16="http://schemas.microsoft.com/office/drawing/2014/main" id="{C4850B7D-DD5B-49F4-820E-2D9612F5E9BF}"/>
              </a:ext>
            </a:extLst>
          </p:cNvPr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14" name="Picture 8" descr="HD-ShadowLong.png">
              <a:extLst>
                <a:ext uri="{FF2B5EF4-FFF2-40B4-BE49-F238E27FC236}">
                  <a16:creationId xmlns:a16="http://schemas.microsoft.com/office/drawing/2014/main" id="{9541714D-2812-4944-96D4-81BCD95F02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9" descr="HD-ShadowShort.png">
              <a:extLst>
                <a:ext uri="{FF2B5EF4-FFF2-40B4-BE49-F238E27FC236}">
                  <a16:creationId xmlns:a16="http://schemas.microsoft.com/office/drawing/2014/main" id="{6AA3291A-84E3-49ED-A925-6D294C9FBC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CA91ECA-6E10-41CE-B2C7-C6305F924078}"/>
                </a:ext>
              </a:extLst>
            </p:cNvPr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7B75017-ACDF-4E03-8B1B-D6C2817DBCD6}"/>
                </a:ext>
              </a:extLst>
            </p:cNvPr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2">
            <a:extLst>
              <a:ext uri="{FF2B5EF4-FFF2-40B4-BE49-F238E27FC236}">
                <a16:creationId xmlns:a16="http://schemas.microsoft.com/office/drawing/2014/main" id="{A9086B37-CD69-4356-B5DF-12E52C3BE52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88AD5653-ED26-40CD-8C44-9AF21DC6F05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E7576F44-C497-455E-854D-764DF2FD74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56233-79FC-420F-8442-D778B54FD3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505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7">
            <a:extLst>
              <a:ext uri="{FF2B5EF4-FFF2-40B4-BE49-F238E27FC236}">
                <a16:creationId xmlns:a16="http://schemas.microsoft.com/office/drawing/2014/main" id="{0607947E-4F86-4B76-BBCF-447AB71FE073}"/>
              </a:ext>
            </a:extLst>
          </p:cNvPr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13" name="Picture 8" descr="HD-ShadowLong.png">
              <a:extLst>
                <a:ext uri="{FF2B5EF4-FFF2-40B4-BE49-F238E27FC236}">
                  <a16:creationId xmlns:a16="http://schemas.microsoft.com/office/drawing/2014/main" id="{086B8DD6-6972-457B-9690-D30A6301C3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9" descr="HD-ShadowShort.png">
              <a:extLst>
                <a:ext uri="{FF2B5EF4-FFF2-40B4-BE49-F238E27FC236}">
                  <a16:creationId xmlns:a16="http://schemas.microsoft.com/office/drawing/2014/main" id="{7C9AE8BE-DBCC-49F6-840B-E02055AFF2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4ADD373-B043-4423-AC13-5A1CFE6A5106}"/>
                </a:ext>
              </a:extLst>
            </p:cNvPr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9E0661A-A45E-44B4-8A39-0042608039E3}"/>
                </a:ext>
              </a:extLst>
            </p:cNvPr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6B49B2E1-C120-4537-8630-F6C3B4B23FCC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E3C180F1-BAEF-4CA7-A6E6-1231755E4D80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" name="Slide Number Placeholder 4">
            <a:extLst>
              <a:ext uri="{FF2B5EF4-FFF2-40B4-BE49-F238E27FC236}">
                <a16:creationId xmlns:a16="http://schemas.microsoft.com/office/drawing/2014/main" id="{8A7FB4F3-8AF8-46A3-A942-8ACDA9900B8D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235CB-2A75-41B6-A01D-CB17993056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688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A8E3CFB6-5EFC-4183-9344-27B52E142C33}"/>
              </a:ext>
            </a:extLst>
          </p:cNvPr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5" name="Picture 8" descr="HD-ShadowLong.png">
              <a:extLst>
                <a:ext uri="{FF2B5EF4-FFF2-40B4-BE49-F238E27FC236}">
                  <a16:creationId xmlns:a16="http://schemas.microsoft.com/office/drawing/2014/main" id="{47011DD4-5F6E-4A1F-9179-AF4F1537C8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HD-ShadowShort.png">
              <a:extLst>
                <a:ext uri="{FF2B5EF4-FFF2-40B4-BE49-F238E27FC236}">
                  <a16:creationId xmlns:a16="http://schemas.microsoft.com/office/drawing/2014/main" id="{58970987-1153-4324-AFC4-75333C061E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96D4522-65EC-4D72-BE47-731DBA60E714}"/>
                </a:ext>
              </a:extLst>
            </p:cNvPr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DD929DD-2741-456D-88A5-CAC430FE77E5}"/>
                </a:ext>
              </a:extLst>
            </p:cNvPr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F7EEF38-A769-42F8-8468-863CA39B6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A123F3C-67E3-448B-87C5-A4FF4052E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9E088D0-7DB0-4A45-8B32-040E17170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ECC8B-B36C-4232-835A-60802EF385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105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8A124E85-44EC-4CBF-A22C-797477AA7D3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575175" y="2747963"/>
            <a:ext cx="6862763" cy="1366837"/>
            <a:chOff x="2281445" y="609600"/>
            <a:chExt cx="6862555" cy="136819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69164C6-0353-42E5-9350-796CF0BA8627}"/>
                </a:ext>
              </a:extLst>
            </p:cNvPr>
            <p:cNvSpPr/>
            <p:nvPr/>
          </p:nvSpPr>
          <p:spPr bwMode="ltGray">
            <a:xfrm>
              <a:off x="2281445" y="609600"/>
              <a:ext cx="5286215" cy="1368199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7A38316-DA8D-4CCC-A5A0-A67AF9C4F710}"/>
                </a:ext>
              </a:extLst>
            </p:cNvPr>
            <p:cNvSpPr/>
            <p:nvPr/>
          </p:nvSpPr>
          <p:spPr>
            <a:xfrm>
              <a:off x="7710530" y="609600"/>
              <a:ext cx="1433470" cy="1368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4966FFE-3E70-440B-BB0C-891D80A13B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29200" y="5935663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8A9009D-E519-4A42-95B5-3A7E65BBA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9588" y="5935663"/>
            <a:ext cx="45196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00D67E5-CBAC-4DE5-AAFA-73CA7109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31088" y="5432425"/>
            <a:ext cx="1149350" cy="1273175"/>
          </a:xfrm>
        </p:spPr>
        <p:txBody>
          <a:bodyPr anchor="t"/>
          <a:lstStyle>
            <a:lvl1pPr algn="ctr">
              <a:defRPr/>
            </a:lvl1pPr>
          </a:lstStyle>
          <a:p>
            <a:pPr>
              <a:defRPr/>
            </a:pPr>
            <a:fld id="{273DBA64-966E-4BF6-B4BE-DB41117B23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90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CE18C227-E53E-4F3F-863B-BCB0D97D0D8C}"/>
              </a:ext>
            </a:extLst>
          </p:cNvPr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5" name="Picture 8" descr="HD-ShadowLong.png">
              <a:extLst>
                <a:ext uri="{FF2B5EF4-FFF2-40B4-BE49-F238E27FC236}">
                  <a16:creationId xmlns:a16="http://schemas.microsoft.com/office/drawing/2014/main" id="{2F83FEA4-451B-43D9-97D1-C506B51916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HD-ShadowShort.png">
              <a:extLst>
                <a:ext uri="{FF2B5EF4-FFF2-40B4-BE49-F238E27FC236}">
                  <a16:creationId xmlns:a16="http://schemas.microsoft.com/office/drawing/2014/main" id="{C5B43D5A-811A-45FE-A37E-5E3E01D280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D34DE79-B92D-4AE5-B48D-BFA1C6D784B2}"/>
                </a:ext>
              </a:extLst>
            </p:cNvPr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C5F345B-01E6-4489-BF28-63B8D42CA67C}"/>
                </a:ext>
              </a:extLst>
            </p:cNvPr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B8DA3F4-3911-4A28-BBA7-734F3A799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538ADF7-CEC6-4A7F-9CA1-9E3F85265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8F8C0EA-AF1B-496E-8ED5-DCC6BBECF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75200-0178-4407-9ABD-30DB51DC3C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0852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404A3000-B9CF-40B6-87AD-6FFA83BC5353}"/>
              </a:ext>
            </a:extLst>
          </p:cNvPr>
          <p:cNvGrpSpPr>
            <a:grpSpLocks/>
          </p:cNvGrpSpPr>
          <p:nvPr/>
        </p:nvGrpSpPr>
        <p:grpSpPr bwMode="auto">
          <a:xfrm>
            <a:off x="0" y="2728913"/>
            <a:ext cx="9161463" cy="1676400"/>
            <a:chOff x="0" y="2895600"/>
            <a:chExt cx="9161969" cy="1677035"/>
          </a:xfrm>
        </p:grpSpPr>
        <p:pic>
          <p:nvPicPr>
            <p:cNvPr id="5" name="Picture 8" descr="HD-ShadowLong.png">
              <a:extLst>
                <a:ext uri="{FF2B5EF4-FFF2-40B4-BE49-F238E27FC236}">
                  <a16:creationId xmlns:a16="http://schemas.microsoft.com/office/drawing/2014/main" id="{607F046F-3982-4BCE-BAAB-2D3187D9B2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HD-ShadowShort.png">
              <a:extLst>
                <a:ext uri="{FF2B5EF4-FFF2-40B4-BE49-F238E27FC236}">
                  <a16:creationId xmlns:a16="http://schemas.microsoft.com/office/drawing/2014/main" id="{3D5CC770-80F5-47EA-A4DF-2B427CC915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FB0F108-888D-47CF-960D-3BD7580E85AA}"/>
                </a:ext>
              </a:extLst>
            </p:cNvPr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E30D06-C5FF-4FF9-B5AD-FB1502C9D929}"/>
                </a:ext>
              </a:extLst>
            </p:cNvPr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96DC6F0-9716-4AAC-9D5D-5D74FA67D7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5750" y="5935663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8260E2E-2D97-4F2F-8C63-809C74475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BCCB368-3367-49AA-B527-CE8E62FA4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56538" y="2870200"/>
            <a:ext cx="1149350" cy="1090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56C6D-AC87-49F3-9F88-8DB459AA9A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795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640D4C12-1F48-4991-8380-06C3ECE3A018}"/>
              </a:ext>
            </a:extLst>
          </p:cNvPr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>
              <a:extLst>
                <a:ext uri="{FF2B5EF4-FFF2-40B4-BE49-F238E27FC236}">
                  <a16:creationId xmlns:a16="http://schemas.microsoft.com/office/drawing/2014/main" id="{1B7DBCED-5A39-44E7-9075-9CEEA31FD2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>
              <a:extLst>
                <a:ext uri="{FF2B5EF4-FFF2-40B4-BE49-F238E27FC236}">
                  <a16:creationId xmlns:a16="http://schemas.microsoft.com/office/drawing/2014/main" id="{C3772EFB-2033-4A84-986F-B30B6A83A2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622556F-BF50-4DA6-AE3F-A0AF33F67B63}"/>
                </a:ext>
              </a:extLst>
            </p:cNvPr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2981DD0-0AB8-4B19-8AB5-DBBDC5241D2B}"/>
                </a:ext>
              </a:extLst>
            </p:cNvPr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BAF528FD-09C7-403F-AB52-A56690752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89274240-5A71-4BA9-B625-FDCC8D6FB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37BC9BF-19E1-486F-9CEE-D47BE2D4E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9A75E-CAD2-4DC5-ABDE-CF10917E96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750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1898343D-CD80-46B7-8682-AFF93232A817}"/>
              </a:ext>
            </a:extLst>
          </p:cNvPr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8" name="Picture 8" descr="HD-ShadowLong.png">
              <a:extLst>
                <a:ext uri="{FF2B5EF4-FFF2-40B4-BE49-F238E27FC236}">
                  <a16:creationId xmlns:a16="http://schemas.microsoft.com/office/drawing/2014/main" id="{84C3F266-DF40-4837-A592-836A982007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HD-ShadowShort.png">
              <a:extLst>
                <a:ext uri="{FF2B5EF4-FFF2-40B4-BE49-F238E27FC236}">
                  <a16:creationId xmlns:a16="http://schemas.microsoft.com/office/drawing/2014/main" id="{331B8062-DA00-430C-B49D-B6B53D79A0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99ED97-5E99-40DE-8AE5-B984425C6EC8}"/>
                </a:ext>
              </a:extLst>
            </p:cNvPr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63FB2BC-EDDE-4BBC-B656-60DEA99DED97}"/>
                </a:ext>
              </a:extLst>
            </p:cNvPr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BE759629-F59B-41FE-B5D4-33135D8AE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DA80CD9E-003B-40D8-BFC5-CC283B894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D9A7ACB0-A3F0-4A85-947B-2B5F5A3B3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86F1A-8BCF-4C90-9403-78B95F731D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8834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>
            <a:extLst>
              <a:ext uri="{FF2B5EF4-FFF2-40B4-BE49-F238E27FC236}">
                <a16:creationId xmlns:a16="http://schemas.microsoft.com/office/drawing/2014/main" id="{ABEA09F9-C9CB-43D0-8B27-239BD6B71247}"/>
              </a:ext>
            </a:extLst>
          </p:cNvPr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4" name="Picture 8" descr="HD-ShadowLong.png">
              <a:extLst>
                <a:ext uri="{FF2B5EF4-FFF2-40B4-BE49-F238E27FC236}">
                  <a16:creationId xmlns:a16="http://schemas.microsoft.com/office/drawing/2014/main" id="{3C14CBD8-C006-46FE-B6A7-8F968FCE25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9" descr="HD-ShadowShort.png">
              <a:extLst>
                <a:ext uri="{FF2B5EF4-FFF2-40B4-BE49-F238E27FC236}">
                  <a16:creationId xmlns:a16="http://schemas.microsoft.com/office/drawing/2014/main" id="{09C86657-EDAB-43E4-B098-A8C39C6F4B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E89F0E5-01F1-47D1-BF5F-409B6BD25EF1}"/>
                </a:ext>
              </a:extLst>
            </p:cNvPr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FB3B540-C3F0-45F3-9E5F-D897A683F23C}"/>
                </a:ext>
              </a:extLst>
            </p:cNvPr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809D2059-1347-48B6-82B0-45D1624D8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A7D2F95-C07A-48A6-95E8-31BE819C1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B4C42ABB-3EBB-40C3-BC71-3BB2AC1F7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E83D1-12AD-4E9D-A8FB-16222F918F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988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D-ShadowShort.png">
            <a:extLst>
              <a:ext uri="{FF2B5EF4-FFF2-40B4-BE49-F238E27FC236}">
                <a16:creationId xmlns:a16="http://schemas.microsoft.com/office/drawing/2014/main" id="{42F92B36-2626-43FA-945D-FC24A2307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871"/>
          <a:stretch>
            <a:fillRect/>
          </a:stretch>
        </p:blipFill>
        <p:spPr bwMode="auto">
          <a:xfrm>
            <a:off x="7716838" y="1973263"/>
            <a:ext cx="144462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427D60B-141C-4D2B-82B3-E193942E451B}"/>
              </a:ext>
            </a:extLst>
          </p:cNvPr>
          <p:cNvSpPr/>
          <p:nvPr/>
        </p:nvSpPr>
        <p:spPr>
          <a:xfrm>
            <a:off x="7710488" y="609600"/>
            <a:ext cx="1433512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07B292BF-7429-47DC-AB66-6F7E53441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166B81E-8E23-4B44-91F4-783589CEA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F3A22D8-13B9-428C-98E9-DF27668C8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2ACB9-BE91-422D-8833-3E6C5A2E3E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632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8DE89340-4B07-452B-AC0E-6A64B6228555}"/>
              </a:ext>
            </a:extLst>
          </p:cNvPr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>
              <a:extLst>
                <a:ext uri="{FF2B5EF4-FFF2-40B4-BE49-F238E27FC236}">
                  <a16:creationId xmlns:a16="http://schemas.microsoft.com/office/drawing/2014/main" id="{6C401A56-3543-4415-8E50-DDF7BE86D7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>
              <a:extLst>
                <a:ext uri="{FF2B5EF4-FFF2-40B4-BE49-F238E27FC236}">
                  <a16:creationId xmlns:a16="http://schemas.microsoft.com/office/drawing/2014/main" id="{4D1062F6-A51B-484C-9B17-DC7BF06616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C13E268-7CD9-45DE-8F15-8A90246AC85E}"/>
                </a:ext>
              </a:extLst>
            </p:cNvPr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E8B15AC-3A4D-40A9-A9B7-9DDE08C90006}"/>
                </a:ext>
              </a:extLst>
            </p:cNvPr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F57896AF-1BCC-4679-95EC-4C1480143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E8D2D4E4-692A-4E74-A48D-A2B8F7A1C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4D0C4BBE-0462-4EB9-B014-EF5A0AEE6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A8DBC-A59C-42DA-8247-AB53B19CD9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908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9D6E0DF3-7F2A-4930-9202-DF2E3BD066CB}"/>
              </a:ext>
            </a:extLst>
          </p:cNvPr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>
              <a:extLst>
                <a:ext uri="{FF2B5EF4-FFF2-40B4-BE49-F238E27FC236}">
                  <a16:creationId xmlns:a16="http://schemas.microsoft.com/office/drawing/2014/main" id="{31B81825-FEBB-48AD-9085-3944BF1EB7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>
              <a:extLst>
                <a:ext uri="{FF2B5EF4-FFF2-40B4-BE49-F238E27FC236}">
                  <a16:creationId xmlns:a16="http://schemas.microsoft.com/office/drawing/2014/main" id="{2E0B2C15-9BB3-4881-B634-9831558E04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3457790-ED10-4A44-BD90-5E648BC32A3C}"/>
                </a:ext>
              </a:extLst>
            </p:cNvPr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2BF2CC7-1564-4983-93F2-1D6BE7E65D04}"/>
                </a:ext>
              </a:extLst>
            </p:cNvPr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5EBB5477-F1E0-4278-8DCB-A441863AD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D0CB64B2-B2A0-4507-813B-D819ADB79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B580FBFE-D585-4EEB-BE8E-46E767C5C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1ED57-558B-44E4-859F-D5B2697B36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873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Users\James\Desktop\msft\Berlin\build Assets\hashOverlaySD-FullResolve.png">
            <a:extLst>
              <a:ext uri="{FF2B5EF4-FFF2-40B4-BE49-F238E27FC236}">
                <a16:creationId xmlns:a16="http://schemas.microsoft.com/office/drawing/2014/main" id="{CA3F90E4-047F-401F-8E5F-4AA2A8F7A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57568160-2EE6-48D3-82F3-0C05CD2F6A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1813" y="752475"/>
            <a:ext cx="68961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BFF611-4F0A-475E-B6E7-D52F100F3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2336800"/>
            <a:ext cx="6888163" cy="3598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57210-099E-4FC0-BE9D-E81708D97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67338" y="59356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0B2F8-741F-4EF0-9190-2F85AF6707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400" y="5935663"/>
            <a:ext cx="48339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F2487-D4CF-412F-A236-CA3F5051F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48600" y="752475"/>
            <a:ext cx="1157288" cy="1092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06BC0E-CB36-47AC-9E32-AB1D2D4089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  <p:sldLayoutId id="2147483997" r:id="rId13"/>
    <p:sldLayoutId id="2147483998" r:id="rId14"/>
    <p:sldLayoutId id="2147483999" r:id="rId15"/>
    <p:sldLayoutId id="2147484000" r:id="rId16"/>
    <p:sldLayoutId id="2147484001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078A3B1-6138-4C44-AD5B-9DC6CD4DA4B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914400" y="2286000"/>
            <a:ext cx="7467600" cy="1470025"/>
          </a:xfrm>
        </p:spPr>
        <p:txBody>
          <a:bodyPr/>
          <a:lstStyle/>
          <a:p>
            <a:pPr eaLnBrk="1" hangingPunct="1"/>
            <a:r>
              <a:rPr lang="en-US" altLang="en-US" b="1"/>
              <a:t>What is a Librarian?</a:t>
            </a:r>
          </a:p>
        </p:txBody>
      </p:sp>
      <p:pic>
        <p:nvPicPr>
          <p:cNvPr id="19459" name="Picture 1">
            <a:extLst>
              <a:ext uri="{FF2B5EF4-FFF2-40B4-BE49-F238E27FC236}">
                <a16:creationId xmlns:a16="http://schemas.microsoft.com/office/drawing/2014/main" id="{BFBC2997-898E-489A-A63A-F79120F5A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150813"/>
            <a:ext cx="3200400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96CE45D-7AD4-4503-B42F-99DFD2DAFF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/>
              <a:t>A librarian puts an overdue slip in your book.</a:t>
            </a:r>
          </a:p>
        </p:txBody>
      </p:sp>
      <p:pic>
        <p:nvPicPr>
          <p:cNvPr id="28675" name="Picture 1">
            <a:extLst>
              <a:ext uri="{FF2B5EF4-FFF2-40B4-BE49-F238E27FC236}">
                <a16:creationId xmlns:a16="http://schemas.microsoft.com/office/drawing/2014/main" id="{80E419D5-AD92-440C-93DC-88A2F4D48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362200"/>
            <a:ext cx="2667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>
            <a:extLst>
              <a:ext uri="{FF2B5EF4-FFF2-40B4-BE49-F238E27FC236}">
                <a16:creationId xmlns:a16="http://schemas.microsoft.com/office/drawing/2014/main" id="{6FAE2DDD-ADB9-4A64-9BB5-EC3475DA2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2957513"/>
            <a:ext cx="3657600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DBDB0EC-FC33-4944-9058-FA03B14A3B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librarian puts books away.</a:t>
            </a:r>
          </a:p>
        </p:txBody>
      </p:sp>
      <p:pic>
        <p:nvPicPr>
          <p:cNvPr id="29699" name="Picture 1">
            <a:extLst>
              <a:ext uri="{FF2B5EF4-FFF2-40B4-BE49-F238E27FC236}">
                <a16:creationId xmlns:a16="http://schemas.microsoft.com/office/drawing/2014/main" id="{4D649486-8E16-4438-928D-6F038ABA4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5900" y="2286000"/>
            <a:ext cx="6172200" cy="411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FEF3653-8C90-42AE-A3D9-7154D9734D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/>
              <a:t>A librarian reads books to students. </a:t>
            </a:r>
          </a:p>
        </p:txBody>
      </p:sp>
      <p:pic>
        <p:nvPicPr>
          <p:cNvPr id="30723" name="Picture 1">
            <a:extLst>
              <a:ext uri="{FF2B5EF4-FFF2-40B4-BE49-F238E27FC236}">
                <a16:creationId xmlns:a16="http://schemas.microsoft.com/office/drawing/2014/main" id="{7AC60DB2-37F6-4A3F-BC32-FA7603786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2209800"/>
            <a:ext cx="6477000" cy="43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59AE808-CE55-489A-9FEE-425B1B8AA4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/>
              <a:t>A librarian looks for information on the computer.</a:t>
            </a:r>
          </a:p>
        </p:txBody>
      </p:sp>
      <p:pic>
        <p:nvPicPr>
          <p:cNvPr id="31747" name="Picture 1">
            <a:extLst>
              <a:ext uri="{FF2B5EF4-FFF2-40B4-BE49-F238E27FC236}">
                <a16:creationId xmlns:a16="http://schemas.microsoft.com/office/drawing/2014/main" id="{0B4046AD-F9F1-432B-9DB3-94F7BE9F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2438400"/>
            <a:ext cx="5791200" cy="38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B2C63C07-C022-4719-BC7E-BA245E86A5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librarian works very hard.</a:t>
            </a:r>
          </a:p>
        </p:txBody>
      </p:sp>
      <p:pic>
        <p:nvPicPr>
          <p:cNvPr id="32771" name="Picture 1">
            <a:extLst>
              <a:ext uri="{FF2B5EF4-FFF2-40B4-BE49-F238E27FC236}">
                <a16:creationId xmlns:a16="http://schemas.microsoft.com/office/drawing/2014/main" id="{366E8AD5-6C5B-42B6-945B-4CD87F54F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2362200"/>
            <a:ext cx="5867400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9D57746-E8F2-4C44-8CBF-1EF7D2523A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/>
              <a:t>Do you know who works in your library?</a:t>
            </a:r>
          </a:p>
        </p:txBody>
      </p:sp>
      <p:pic>
        <p:nvPicPr>
          <p:cNvPr id="33795" name="Picture 1">
            <a:extLst>
              <a:ext uri="{FF2B5EF4-FFF2-40B4-BE49-F238E27FC236}">
                <a16:creationId xmlns:a16="http://schemas.microsoft.com/office/drawing/2014/main" id="{4D99CE48-2AD6-4AAC-806E-39E99B3B8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00" y="2566988"/>
            <a:ext cx="5257800" cy="350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2B9B6522-28B5-484A-B88B-132937C79D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Review: What does a librarian do?</a:t>
            </a:r>
          </a:p>
        </p:txBody>
      </p:sp>
      <p:pic>
        <p:nvPicPr>
          <p:cNvPr id="34819" name="Picture 2">
            <a:extLst>
              <a:ext uri="{FF2B5EF4-FFF2-40B4-BE49-F238E27FC236}">
                <a16:creationId xmlns:a16="http://schemas.microsoft.com/office/drawing/2014/main" id="{D226E667-1056-4157-95CD-A300A67F7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25876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3">
            <a:extLst>
              <a:ext uri="{FF2B5EF4-FFF2-40B4-BE49-F238E27FC236}">
                <a16:creationId xmlns:a16="http://schemas.microsoft.com/office/drawing/2014/main" id="{D5D2A467-3378-494D-BABA-8BDEE8278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1975" y="2443163"/>
            <a:ext cx="269398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9ADAF4C-E295-4D05-88CC-D7DB410009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librarian is a job at a school.</a:t>
            </a:r>
          </a:p>
        </p:txBody>
      </p:sp>
      <p:pic>
        <p:nvPicPr>
          <p:cNvPr id="20483" name="Picture 1">
            <a:extLst>
              <a:ext uri="{FF2B5EF4-FFF2-40B4-BE49-F238E27FC236}">
                <a16:creationId xmlns:a16="http://schemas.microsoft.com/office/drawing/2014/main" id="{C06E1967-7A01-4DD6-9527-25E782E3E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6248400" cy="41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C120B450-3974-409E-83F8-AE29907CF0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Where does a librarian work?</a:t>
            </a: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1A26A73D-CB10-44E8-8472-65F85F2DE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588" y="2511425"/>
            <a:ext cx="5368925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>
            <a:extLst>
              <a:ext uri="{FF2B5EF4-FFF2-40B4-BE49-F238E27FC236}">
                <a16:creationId xmlns:a16="http://schemas.microsoft.com/office/drawing/2014/main" id="{B501669C-5A30-4446-9E7E-28BFB286E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3988" y="2708275"/>
            <a:ext cx="21304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B7AA278-37B5-4F35-AD13-31CFC7CFF6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librarian works in the library.</a:t>
            </a:r>
          </a:p>
        </p:txBody>
      </p:sp>
      <p:pic>
        <p:nvPicPr>
          <p:cNvPr id="22531" name="Picture 1">
            <a:extLst>
              <a:ext uri="{FF2B5EF4-FFF2-40B4-BE49-F238E27FC236}">
                <a16:creationId xmlns:a16="http://schemas.microsoft.com/office/drawing/2014/main" id="{1BF6732A-A920-44A5-BC85-562A60DB2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500" y="3802063"/>
            <a:ext cx="4229100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2">
            <a:extLst>
              <a:ext uri="{FF2B5EF4-FFF2-40B4-BE49-F238E27FC236}">
                <a16:creationId xmlns:a16="http://schemas.microsoft.com/office/drawing/2014/main" id="{D4108D0B-647C-4C2F-8CE4-5709910E4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203450"/>
            <a:ext cx="422910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C86A312-0ECD-4EB7-873C-493B6858AC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does a librarian do?</a:t>
            </a:r>
          </a:p>
        </p:txBody>
      </p:sp>
      <p:pic>
        <p:nvPicPr>
          <p:cNvPr id="23555" name="Picture 4" descr="Librarian checking in books">
            <a:extLst>
              <a:ext uri="{FF2B5EF4-FFF2-40B4-BE49-F238E27FC236}">
                <a16:creationId xmlns:a16="http://schemas.microsoft.com/office/drawing/2014/main" id="{3EAEC19D-8E7A-4795-943C-F1291AA26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8300" y="2362200"/>
            <a:ext cx="5867400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0CEC05A-D318-4CE6-91DE-66DB3F6067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librarian helps teachers find books and materials.</a:t>
            </a:r>
          </a:p>
        </p:txBody>
      </p:sp>
      <p:pic>
        <p:nvPicPr>
          <p:cNvPr id="24579" name="Picture 1">
            <a:extLst>
              <a:ext uri="{FF2B5EF4-FFF2-40B4-BE49-F238E27FC236}">
                <a16:creationId xmlns:a16="http://schemas.microsoft.com/office/drawing/2014/main" id="{136026B0-09EC-4C6C-8405-C83E8C333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274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2">
            <a:extLst>
              <a:ext uri="{FF2B5EF4-FFF2-40B4-BE49-F238E27FC236}">
                <a16:creationId xmlns:a16="http://schemas.microsoft.com/office/drawing/2014/main" id="{8DE1B87E-4633-453B-973B-302D34255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2286000"/>
            <a:ext cx="273843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97095588-EB78-4D6F-9BCA-F88ECCFDEC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librarian helps students too.</a:t>
            </a:r>
          </a:p>
        </p:txBody>
      </p:sp>
      <p:pic>
        <p:nvPicPr>
          <p:cNvPr id="25603" name="Picture 3">
            <a:extLst>
              <a:ext uri="{FF2B5EF4-FFF2-40B4-BE49-F238E27FC236}">
                <a16:creationId xmlns:a16="http://schemas.microsoft.com/office/drawing/2014/main" id="{68E6AF2D-A1FE-439B-933C-C35BD1A6D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514600"/>
            <a:ext cx="31623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>
            <a:extLst>
              <a:ext uri="{FF2B5EF4-FFF2-40B4-BE49-F238E27FC236}">
                <a16:creationId xmlns:a16="http://schemas.microsoft.com/office/drawing/2014/main" id="{F3C3162E-AC21-41ED-9F2D-AA28788EE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1175" y="2870200"/>
            <a:ext cx="457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9A66D59D-0992-4804-B258-CDB089F551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/>
              <a:t>A librarian  helps you find books.</a:t>
            </a:r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91493DA4-F9F9-4475-8F37-4CB37E31F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61722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7AA9500-BC9B-4DFD-AD3C-FA8BD29E2D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/>
              <a:t>A librarian helps you check out books.</a:t>
            </a:r>
          </a:p>
        </p:txBody>
      </p:sp>
      <p:pic>
        <p:nvPicPr>
          <p:cNvPr id="27651" name="Picture 1">
            <a:extLst>
              <a:ext uri="{FF2B5EF4-FFF2-40B4-BE49-F238E27FC236}">
                <a16:creationId xmlns:a16="http://schemas.microsoft.com/office/drawing/2014/main" id="{186834E3-E12C-4561-ACB1-989C498D0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2590800"/>
            <a:ext cx="5486400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3</TotalTime>
  <Words>118</Words>
  <Application>Microsoft Office PowerPoint</Application>
  <PresentationFormat>On-screen Show (4:3)</PresentationFormat>
  <Paragraphs>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Trebuchet MS</vt:lpstr>
      <vt:lpstr>Berlin</vt:lpstr>
      <vt:lpstr>What is a Librarian?</vt:lpstr>
      <vt:lpstr>A librarian is a job at a school.</vt:lpstr>
      <vt:lpstr>Where does a librarian work?</vt:lpstr>
      <vt:lpstr>A librarian works in the library.</vt:lpstr>
      <vt:lpstr>What does a librarian do?</vt:lpstr>
      <vt:lpstr>A librarian helps teachers find books and materials.</vt:lpstr>
      <vt:lpstr>A librarian helps students too.</vt:lpstr>
      <vt:lpstr>A librarian  helps you find books.</vt:lpstr>
      <vt:lpstr>A librarian helps you check out books.</vt:lpstr>
      <vt:lpstr>A librarian puts an overdue slip in your book.</vt:lpstr>
      <vt:lpstr>A librarian puts books away.</vt:lpstr>
      <vt:lpstr>A librarian reads books to students. </vt:lpstr>
      <vt:lpstr>A librarian looks for information on the computer.</vt:lpstr>
      <vt:lpstr>A librarian works very hard.</vt:lpstr>
      <vt:lpstr>Do you know who works in your library?</vt:lpstr>
      <vt:lpstr>Review: What does a librarian do?</vt:lpstr>
    </vt:vector>
  </TitlesOfParts>
  <Company>Fairfax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Library Aid?</dc:title>
  <dc:creator>Student</dc:creator>
  <cp:lastModifiedBy>Chanh Le</cp:lastModifiedBy>
  <cp:revision>24</cp:revision>
  <dcterms:created xsi:type="dcterms:W3CDTF">2009-01-15T17:41:37Z</dcterms:created>
  <dcterms:modified xsi:type="dcterms:W3CDTF">2020-11-18T02:29:51Z</dcterms:modified>
</cp:coreProperties>
</file>