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45">
            <a:extLst>
              <a:ext uri="{FF2B5EF4-FFF2-40B4-BE49-F238E27FC236}">
                <a16:creationId xmlns:a16="http://schemas.microsoft.com/office/drawing/2014/main" id="{5E5529DF-9A82-4759-B49D-E26116597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B06EC6C-F0AB-4DDE-BBCF-D77DD2A54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FD4D119-1682-4F9A-A9CE-2326DE3A7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23">
              <a:extLst>
                <a:ext uri="{FF2B5EF4-FFF2-40B4-BE49-F238E27FC236}">
                  <a16:creationId xmlns:a16="http://schemas.microsoft.com/office/drawing/2014/main" id="{C5F86EF9-DEF7-496F-A59C-F233DE88A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5">
              <a:extLst>
                <a:ext uri="{FF2B5EF4-FFF2-40B4-BE49-F238E27FC236}">
                  <a16:creationId xmlns:a16="http://schemas.microsoft.com/office/drawing/2014/main" id="{A4A1956F-1FA7-46A0-BF86-93BAB9044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6DF8D12B-99CD-4A9C-93EF-6E3842AEA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7">
              <a:extLst>
                <a:ext uri="{FF2B5EF4-FFF2-40B4-BE49-F238E27FC236}">
                  <a16:creationId xmlns:a16="http://schemas.microsoft.com/office/drawing/2014/main" id="{3295C9BA-ACB4-45FE-A5E8-2909F2163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28">
              <a:extLst>
                <a:ext uri="{FF2B5EF4-FFF2-40B4-BE49-F238E27FC236}">
                  <a16:creationId xmlns:a16="http://schemas.microsoft.com/office/drawing/2014/main" id="{F3E7436B-35CB-4171-A80E-2E1B5EF8C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Rectangle 29">
              <a:extLst>
                <a:ext uri="{FF2B5EF4-FFF2-40B4-BE49-F238E27FC236}">
                  <a16:creationId xmlns:a16="http://schemas.microsoft.com/office/drawing/2014/main" id="{78B42081-97CF-45A1-B167-78348D14E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C61792EC-92D1-4F21-A3B4-04AC448BA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85901D96-F1AD-4B77-9E93-F4A3BED8D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E2C2BAF-3B44-4960-AF10-0F16949AE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5222281" cy="7433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Who is K14?</a:t>
            </a:r>
          </a:p>
        </p:txBody>
      </p:sp>
      <p:sp>
        <p:nvSpPr>
          <p:cNvPr id="61" name="Isosceles Triangle 8">
            <a:extLst>
              <a:ext uri="{FF2B5EF4-FFF2-40B4-BE49-F238E27FC236}">
                <a16:creationId xmlns:a16="http://schemas.microsoft.com/office/drawing/2014/main" id="{DA1F20DA-F85D-4CEE-B5FB-AB118133E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D720F6-19C2-4A42-ACA4-CC5D9031D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1001" y="1352939"/>
            <a:ext cx="5211607" cy="507585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sz="1500" dirty="0"/>
              <a:t>Money coach- 1 on 1</a:t>
            </a:r>
          </a:p>
          <a:p>
            <a:pPr>
              <a:buFont typeface="Wingdings 3" charset="2"/>
              <a:buChar char=""/>
            </a:pPr>
            <a:r>
              <a:rPr lang="en-US" sz="1500" dirty="0"/>
              <a:t>Married, mom of 3 daughters</a:t>
            </a:r>
          </a:p>
          <a:p>
            <a:pPr>
              <a:buFont typeface="Wingdings 3" charset="2"/>
              <a:buChar char=""/>
            </a:pPr>
            <a:r>
              <a:rPr lang="en-US" sz="1500" dirty="0"/>
              <a:t>Course creator</a:t>
            </a:r>
          </a:p>
          <a:p>
            <a:pPr>
              <a:buFont typeface="Wingdings 3" charset="2"/>
              <a:buChar char=""/>
            </a:pPr>
            <a:r>
              <a:rPr lang="en-US" sz="1500" dirty="0"/>
              <a:t>Budgeting</a:t>
            </a:r>
          </a:p>
          <a:p>
            <a:pPr>
              <a:buFont typeface="Wingdings 3" charset="2"/>
              <a:buChar char=""/>
            </a:pPr>
            <a:r>
              <a:rPr lang="en-US" sz="1500" dirty="0"/>
              <a:t>Debt payoff</a:t>
            </a:r>
          </a:p>
          <a:p>
            <a:pPr>
              <a:buFont typeface="Wingdings 3" charset="2"/>
              <a:buChar char=""/>
            </a:pPr>
            <a:r>
              <a:rPr lang="en-US" sz="1500" dirty="0"/>
              <a:t>Credit building</a:t>
            </a:r>
          </a:p>
          <a:p>
            <a:pPr>
              <a:buFont typeface="Wingdings 3" charset="2"/>
              <a:buChar char=""/>
            </a:pPr>
            <a:r>
              <a:rPr lang="en-US" sz="1500" dirty="0"/>
              <a:t>Live trainings on FB</a:t>
            </a:r>
          </a:p>
          <a:p>
            <a:pPr>
              <a:buFont typeface="Wingdings 3" charset="2"/>
              <a:buChar char=""/>
            </a:pPr>
            <a:r>
              <a:rPr lang="en-US" sz="1500" dirty="0"/>
              <a:t>Blogger</a:t>
            </a:r>
          </a:p>
          <a:p>
            <a:pPr>
              <a:buFont typeface="Wingdings 3" charset="2"/>
              <a:buChar char=""/>
            </a:pPr>
            <a:r>
              <a:rPr lang="en-US" sz="1500" dirty="0"/>
              <a:t>Influencer</a:t>
            </a:r>
          </a:p>
          <a:p>
            <a:pPr>
              <a:buFont typeface="Wingdings 3" charset="2"/>
              <a:buChar char=""/>
            </a:pPr>
            <a:r>
              <a:rPr lang="en-US" sz="1500" dirty="0"/>
              <a:t>YouTuber</a:t>
            </a:r>
          </a:p>
          <a:p>
            <a:pPr>
              <a:buFont typeface="Wingdings 3" charset="2"/>
              <a:buChar char=""/>
            </a:pPr>
            <a:r>
              <a:rPr lang="en-US" sz="1500" dirty="0"/>
              <a:t>Instagram/Pinterest</a:t>
            </a:r>
          </a:p>
          <a:p>
            <a:pPr>
              <a:buFont typeface="Wingdings 3" charset="2"/>
              <a:buChar char=""/>
            </a:pPr>
            <a:r>
              <a:rPr lang="en-US" sz="1500" dirty="0"/>
              <a:t>Facebook group “K14’s Cash and Credit Community”</a:t>
            </a:r>
          </a:p>
          <a:p>
            <a:pPr>
              <a:buFont typeface="Wingdings 3" charset="2"/>
              <a:buChar char=""/>
            </a:pPr>
            <a:r>
              <a:rPr lang="en-US" sz="1500" dirty="0"/>
              <a:t>Soon to be podcaster</a:t>
            </a:r>
          </a:p>
          <a:p>
            <a:pPr>
              <a:buFont typeface="Wingdings 3" charset="2"/>
              <a:buChar char=""/>
            </a:pPr>
            <a:r>
              <a:rPr lang="en-US" sz="1500" dirty="0"/>
              <a:t>Weekly tips in email</a:t>
            </a:r>
          </a:p>
        </p:txBody>
      </p:sp>
      <p:pic>
        <p:nvPicPr>
          <p:cNvPr id="8" name="Picture 7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97CBCA68-B485-459C-806F-51D6BC2363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6" b="545"/>
          <a:stretch/>
        </p:blipFill>
        <p:spPr>
          <a:xfrm>
            <a:off x="6129405" y="609600"/>
            <a:ext cx="3144597" cy="3127248"/>
          </a:xfrm>
          <a:prstGeom prst="rect">
            <a:avLst/>
          </a:prstGeom>
        </p:spPr>
      </p:pic>
      <p:pic>
        <p:nvPicPr>
          <p:cNvPr id="6" name="Picture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B4908F4D-945A-4381-BD96-49D3B7F1AB7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t="5580" r="2" b="5837"/>
          <a:stretch/>
        </p:blipFill>
        <p:spPr>
          <a:xfrm>
            <a:off x="6129405" y="3965447"/>
            <a:ext cx="3144597" cy="2076245"/>
          </a:xfrm>
          <a:prstGeom prst="rect">
            <a:avLst/>
          </a:prstGeom>
        </p:spPr>
      </p:pic>
      <p:pic>
        <p:nvPicPr>
          <p:cNvPr id="9" name="who is k14">
            <a:hlinkClick r:id="" action="ppaction://media"/>
            <a:extLst>
              <a:ext uri="{FF2B5EF4-FFF2-40B4-BE49-F238E27FC236}">
                <a16:creationId xmlns:a16="http://schemas.microsoft.com/office/drawing/2014/main" id="{2AFA663B-A07D-4D1B-9C9C-725F652672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428684" y="61239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6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590</TotalTime>
  <Words>49</Words>
  <Application>Microsoft Office PowerPoint</Application>
  <PresentationFormat>Widescreen</PresentationFormat>
  <Paragraphs>15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</vt:lpstr>
      <vt:lpstr>Who is K14?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 Mindset with K14</dc:title>
  <dc:creator>katrina gon</dc:creator>
  <cp:lastModifiedBy>katrina gon</cp:lastModifiedBy>
  <cp:revision>6</cp:revision>
  <dcterms:created xsi:type="dcterms:W3CDTF">2019-12-22T19:10:19Z</dcterms:created>
  <dcterms:modified xsi:type="dcterms:W3CDTF">2019-12-23T05:37:00Z</dcterms:modified>
</cp:coreProperties>
</file>