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7" r:id="rId3"/>
    <p:sldId id="327" r:id="rId4"/>
    <p:sldId id="32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94660"/>
  </p:normalViewPr>
  <p:slideViewPr>
    <p:cSldViewPr snapToGrid="0">
      <p:cViewPr varScale="1">
        <p:scale>
          <a:sx n="61" d="100"/>
          <a:sy n="61" d="100"/>
        </p:scale>
        <p:origin x="58" y="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6BA2F6-F5AD-4C4E-BFA6-B0F41AD7BB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028DAB-22A4-4936-B9EC-852A9CDB1A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1F3426-1F54-454C-8390-38C7ED8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B440E-E443-4694-8DFE-C91233FECF8D}" type="datetimeFigureOut">
              <a:rPr lang="en-US" smtClean="0"/>
              <a:t>2022-05-08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CA6918-A02F-4E5C-A5E1-B2E4F8C746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D9982E-EFB0-430A-A160-ABDA5EBC7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2D252-E541-4AF3-8923-19404A0FEB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7990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ED4729-C51C-45BF-B685-AF6EA2B6D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BB00A6-185D-40A2-9ECA-E520F8734C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29652F-F57A-417E-B879-CFB1D4E5F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B440E-E443-4694-8DFE-C91233FECF8D}" type="datetimeFigureOut">
              <a:rPr lang="en-US" smtClean="0"/>
              <a:t>2022-05-08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064070-2D11-4F5B-9C1B-E08D05973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AF0D59-BC72-41B3-83C1-AB122F0A8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2D252-E541-4AF3-8923-19404A0FEB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371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59530CC-4465-4ACE-825F-AB14E17142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93B01E-B6BF-4FBC-98E6-0347C275B5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56070E-25A6-4BB5-A9FC-CB49C8A288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B440E-E443-4694-8DFE-C91233FECF8D}" type="datetimeFigureOut">
              <a:rPr lang="en-US" smtClean="0"/>
              <a:t>2022-05-08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9A8B41-4F2E-49D7-B5B0-ED5A74A50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1FEAC0-FB29-4A9A-B562-58C64F58A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2D252-E541-4AF3-8923-19404A0FEB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730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BC44BB-F3E0-4CE2-BC96-F18501AD0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1E4B6B-9C4C-481D-A986-FF283BCD75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BA2FAB-2FF3-48E0-9C61-ED253B9F08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B440E-E443-4694-8DFE-C91233FECF8D}" type="datetimeFigureOut">
              <a:rPr lang="en-US" smtClean="0"/>
              <a:t>2022-05-08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645E16-9A6B-4DCB-AD52-3BB2BAB3A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0991B5-F024-45B9-9D08-CB1518480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2D252-E541-4AF3-8923-19404A0FEB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599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A92381-8FBE-44C4-BA17-147397B75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131E0B-9A55-402B-BC0D-65EC6FD559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1672CD-636A-48C1-B5E9-1C5FD34826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B440E-E443-4694-8DFE-C91233FECF8D}" type="datetimeFigureOut">
              <a:rPr lang="en-US" smtClean="0"/>
              <a:t>2022-05-08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063E2B-F85B-4E7D-85AE-E9FAA1744D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E2E9CA-CBA2-4D73-98AE-324D133E8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2D252-E541-4AF3-8923-19404A0FEB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634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04F8E-7E81-4FE0-91B3-6654BF218B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618902-DCED-4972-A5CE-279B6356FF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A0FF8C-7062-4F7C-B0D0-37E4344659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1C1FDE-DDAB-42D6-B5F3-429A036FA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B440E-E443-4694-8DFE-C91233FECF8D}" type="datetimeFigureOut">
              <a:rPr lang="en-US" smtClean="0"/>
              <a:t>2022-05-08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302E5C-3EC3-44F8-AEAE-882507CE9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B4F611-A47F-4B56-9694-82D6A917D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2D252-E541-4AF3-8923-19404A0FEB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324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D2CD04-4C51-4E46-8243-CE17CD5E5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E1FD0F-D2BF-4DC7-9DD3-F0D1B929B0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237958-AE47-44D5-A0C5-7C8CC2A0C8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ADCED3-FA9A-462D-A528-E90D8EEE27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944920-CBFA-413A-8F97-36E6190E67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3FB98E0-F885-46DB-A55A-0FBFAB23D4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B440E-E443-4694-8DFE-C91233FECF8D}" type="datetimeFigureOut">
              <a:rPr lang="en-US" smtClean="0"/>
              <a:t>2022-05-08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57D2103-5579-414E-8C5B-4B8D70B720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BA3EBC3-7050-4752-9750-869572FF3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2D252-E541-4AF3-8923-19404A0FEB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122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77F1B-8488-4C31-B3DA-86BA224011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0396055-3AE7-4B33-896E-3F2116475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B440E-E443-4694-8DFE-C91233FECF8D}" type="datetimeFigureOut">
              <a:rPr lang="en-US" smtClean="0"/>
              <a:t>2022-05-08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0CE6B1-8A4B-4C36-B703-D907B7FEBF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54FD33-101B-4945-B9E2-4A574BC7C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2D252-E541-4AF3-8923-19404A0FEB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699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BA218C-4D69-4B77-B8FE-FD4CF6276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B440E-E443-4694-8DFE-C91233FECF8D}" type="datetimeFigureOut">
              <a:rPr lang="en-US" smtClean="0"/>
              <a:t>2022-05-08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4265A85-FF87-4845-A670-653B8EA46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86EAF3-0401-4065-B166-2B0DFB6BA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2D252-E541-4AF3-8923-19404A0FEB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906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B38B3B-6289-449E-B888-90611B569F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F09941-4C77-4E8E-805C-0B92498FBB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C9EE9A-C2C5-45CB-AD90-477D6D0B50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BC242C-BBDF-4F0C-B497-8E1A5F6E1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B440E-E443-4694-8DFE-C91233FECF8D}" type="datetimeFigureOut">
              <a:rPr lang="en-US" smtClean="0"/>
              <a:t>2022-05-08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2EDCD1-0B09-407A-8221-67A07EB0B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B8F4B1-7179-47B9-86C8-D0FD54D8C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2D252-E541-4AF3-8923-19404A0FEB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388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63F2E7-0987-4D04-A219-2ECAF79A2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756E884-B33D-494B-9A75-09A6D9EF9C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1799FB-C866-4392-9B04-2AA2A10395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D8A5D7-9FA3-4824-915B-8D0983230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B440E-E443-4694-8DFE-C91233FECF8D}" type="datetimeFigureOut">
              <a:rPr lang="en-US" smtClean="0"/>
              <a:t>2022-05-08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E3E260-CE23-4639-8079-AB2544FB8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B583BA-6905-4783-8A93-43F62198E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2D252-E541-4AF3-8923-19404A0FEB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033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BB6B8A-E41D-4B0B-9201-9C2777325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2CAC03-EAD7-4514-B90E-8A3D222CA9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5D6123-3D5A-4C89-8783-9DB6B86DB0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4B440E-E443-4694-8DFE-C91233FECF8D}" type="datetimeFigureOut">
              <a:rPr lang="en-US" smtClean="0"/>
              <a:t>2022-05-08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A2F760-8027-45D1-87C6-F8E117B7E9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7E1264-C56A-43E4-9E7A-E9F5833759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2D252-E541-4AF3-8923-19404A0FEB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998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D790CE-5B93-4B6D-9A31-EC5A2B6A789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Conditionally Matching</a:t>
            </a:r>
            <a:br>
              <a:rPr lang="en-US" b="0" i="0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</a:br>
            <a:r>
              <a:rPr lang="en-US" b="0" i="0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BGP Communities</a:t>
            </a:r>
            <a:endParaRPr lang="en-US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39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C49E14-CD54-4FB4-ABE7-0A2221FA3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rbel" panose="020B0503020204020204" pitchFamily="34" charset="0"/>
              </a:rPr>
              <a:t>BGP Communities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1DF705-AE82-4982-B5AE-2A4C59B6B7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2064" y="1833789"/>
            <a:ext cx="10515600" cy="4351338"/>
          </a:xfrm>
        </p:spPr>
        <p:txBody>
          <a:bodyPr>
            <a:normAutofit/>
          </a:bodyPr>
          <a:lstStyle/>
          <a:p>
            <a:r>
              <a:rPr lang="en-US" b="0" i="0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BGP communities provide capability for tagging routers and for modifying BGP routing policy.</a:t>
            </a:r>
          </a:p>
          <a:p>
            <a:r>
              <a:rPr lang="en-US" b="0" i="0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BGP communities are an optional transitive attribute that can route from AS to AS</a:t>
            </a:r>
          </a:p>
          <a:p>
            <a:pPr lvl="1"/>
            <a:r>
              <a:rPr lang="en-US" b="0" i="0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Communities are a 32-bit number included in the route</a:t>
            </a:r>
          </a:p>
          <a:p>
            <a:pPr lvl="2"/>
            <a:r>
              <a:rPr lang="en-US" b="0" i="0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Range 0-4.2 billion</a:t>
            </a:r>
          </a:p>
          <a:p>
            <a:pPr lvl="2"/>
            <a:r>
              <a:rPr lang="en-US" b="0" i="0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Full 16-bit number (6553700)</a:t>
            </a:r>
          </a:p>
          <a:p>
            <a:pPr lvl="2"/>
            <a:r>
              <a:rPr lang="en-US" b="0" i="0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Two 16-bit number (100:100)</a:t>
            </a:r>
          </a:p>
          <a:p>
            <a:r>
              <a:rPr lang="en-US" b="0" i="0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In order to use the newer format, you must type the following:</a:t>
            </a:r>
          </a:p>
          <a:p>
            <a:pPr marL="0" indent="0" algn="ctr">
              <a:buNone/>
            </a:pPr>
            <a:r>
              <a:rPr lang="en-US" b="0" i="0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R2(config}#IP BGP-Community NEW-format</a:t>
            </a:r>
            <a:endParaRPr lang="en-US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9682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C49E14-CD54-4FB4-ABE7-0A2221FA3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rbel" panose="020B0503020204020204" pitchFamily="34" charset="0"/>
              </a:rPr>
              <a:t>BGP Communities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1DF705-AE82-4982-B5AE-2A4C59B6B7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2064" y="1833789"/>
            <a:ext cx="10515600" cy="4351338"/>
          </a:xfrm>
        </p:spPr>
        <p:txBody>
          <a:bodyPr>
            <a:normAutofit/>
          </a:bodyPr>
          <a:lstStyle/>
          <a:p>
            <a:r>
              <a:rPr lang="en-US" b="0" i="0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Well-Known Communities</a:t>
            </a:r>
          </a:p>
          <a:p>
            <a:pPr lvl="1"/>
            <a:r>
              <a:rPr lang="en-US" b="0" i="0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RFC1997: defines a set of global communities</a:t>
            </a:r>
          </a:p>
          <a:p>
            <a:pPr lvl="1"/>
            <a:r>
              <a:rPr lang="en-US" b="0" i="0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Range: 4,294,901760 to 4,294,967,195</a:t>
            </a:r>
          </a:p>
          <a:p>
            <a:r>
              <a:rPr lang="en-US" b="0" i="0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Three common well-know communities</a:t>
            </a:r>
          </a:p>
          <a:p>
            <a:pPr lvl="1"/>
            <a:r>
              <a:rPr lang="en-US" b="0" i="0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Internet: advertised on the internet</a:t>
            </a:r>
          </a:p>
          <a:p>
            <a:pPr lvl="1"/>
            <a:r>
              <a:rPr lang="en-US" b="0" i="0" dirty="0" err="1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No_Advertise</a:t>
            </a:r>
            <a:r>
              <a:rPr lang="en-US" b="0" i="0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: Not advertises to any BGP peer (iBGP/eBGP)</a:t>
            </a:r>
          </a:p>
          <a:p>
            <a:pPr lvl="1"/>
            <a:r>
              <a:rPr lang="en-US" b="0" i="0" dirty="0" err="1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No_Export</a:t>
            </a:r>
            <a:r>
              <a:rPr lang="en-US" b="0" i="0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: Will not advertise communities for eBGP. Will advertise for iBGP</a:t>
            </a:r>
          </a:p>
          <a:p>
            <a:r>
              <a:rPr lang="en-US" b="0" i="0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How to enable BGP community support</a:t>
            </a:r>
          </a:p>
          <a:p>
            <a:pPr lvl="1"/>
            <a:r>
              <a:rPr lang="en-US" b="0" i="0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neighbor 10.1.1.9 send-community both</a:t>
            </a:r>
            <a:endParaRPr lang="en-US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5845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C49E14-CD54-4FB4-ABE7-0A2221FA3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rbel" panose="020B0503020204020204" pitchFamily="34" charset="0"/>
              </a:rPr>
              <a:t>BGP Communities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4F47FE3-BB3D-8EEB-BE77-A591C7FB40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D793D1D-01D6-5B6E-BB0B-CAA9AB2825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127" y="1825625"/>
            <a:ext cx="10979745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406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3668</TotalTime>
  <Words>149</Words>
  <Application>Microsoft Office PowerPoint</Application>
  <PresentationFormat>Widescreen</PresentationFormat>
  <Paragraphs>21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Corbel</vt:lpstr>
      <vt:lpstr>Office Theme</vt:lpstr>
      <vt:lpstr>Conditionally Matching BGP Communities</vt:lpstr>
      <vt:lpstr>BGP Communities</vt:lpstr>
      <vt:lpstr>BGP Communities</vt:lpstr>
      <vt:lpstr>BGP Communities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Routing Protocol Overview</dc:title>
  <dc:creator>T</dc:creator>
  <cp:lastModifiedBy>T</cp:lastModifiedBy>
  <cp:revision>29</cp:revision>
  <dcterms:created xsi:type="dcterms:W3CDTF">2022-04-15T14:40:45Z</dcterms:created>
  <dcterms:modified xsi:type="dcterms:W3CDTF">2022-05-08T09:11:53Z</dcterms:modified>
</cp:coreProperties>
</file>